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300" y="3715787"/>
            <a:ext cx="4835974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4940"/>
              </a:lnSpc>
              <a:spcBef>
                <a:spcPts val="100"/>
              </a:spcBef>
            </a:pP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نقش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ایفا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 rtl="1">
              <a:lnSpc>
                <a:spcPts val="4940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متوجه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1146" y="5111750"/>
            <a:ext cx="4703014" cy="584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06500"/>
              </a:lnSpc>
              <a:spcBef>
                <a:spcPts val="100"/>
              </a:spcBef>
            </a:pP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r>
              <a:rPr sz="1800" spc="-2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زیر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</a:t>
            </a:r>
            <a:r>
              <a:rPr sz="1800" spc="-3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کنار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سرک</a:t>
            </a:r>
            <a:r>
              <a:rPr sz="1800" spc="-2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lang="fa-IR" sz="1800" spc="-3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بمانید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امنیت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حفظ</a:t>
            </a:r>
            <a:r>
              <a:rPr sz="1800" spc="-3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lang="fa-IR" sz="1800" spc="-4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4EFD1B-1581-8D4A-B423-758742D805CC}"/>
              </a:ext>
            </a:extLst>
          </p:cNvPr>
          <p:cNvSpPr/>
          <p:nvPr/>
        </p:nvSpPr>
        <p:spPr>
          <a:xfrm>
            <a:off x="837931" y="5964804"/>
            <a:ext cx="287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8477" y="1083366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rtl="1">
              <a:lnSpc>
                <a:spcPts val="3000"/>
              </a:lnSpc>
              <a:spcBef>
                <a:spcPts val="400"/>
              </a:spcBef>
            </a:pP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مراعات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ذیل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7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17239" y="2074066"/>
            <a:ext cx="5146778" cy="1954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تامین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نوشیدن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فراوان</a:t>
            </a:r>
            <a:endParaRPr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بمانید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تابش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نگه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دارید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spc="-4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مساعدت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ضرورت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دارند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هیچ‌گاه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حیوانات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خانگی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پارک‌شده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رها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spc="-4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اطراف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احتیاط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r" rtl="1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اگر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احساس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ناخوشی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نرس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نوکریوال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نمبر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1300 60 60 24</a:t>
            </a:r>
            <a:r>
              <a:rPr lang="fa-IR"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داکتر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فارمسیست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محل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مراجعه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</a:t>
            </a:r>
            <a:r>
              <a:rPr lang="fa-IR"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ید.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کسب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معلومات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بیشتر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حفظ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امنیت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روزهای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betterhealth.vic.gov.au</a:t>
            </a:r>
            <a:r>
              <a:rPr lang="fa-IR"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مراجعه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4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1539" y="4675245"/>
            <a:ext cx="6717120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100"/>
              </a:spcBef>
            </a:pP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گرمازدگی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وضعیت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عاجلی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تهدید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کننده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زندگی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sz="16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 rtl="1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صورت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دچار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شدن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خودتان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دیگران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تشنج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علایم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سرچرخی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حمله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قلبی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غش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بی‌هوشی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br>
              <a:rPr lang="fa-IR"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بلافاصله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صفر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(000) </a:t>
            </a:r>
            <a:r>
              <a:rPr lang="fa-IR"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40" y="2141566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40" y="2532217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15" y="2992739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65" y="3398716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92" y="3790107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8" y="135124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spc="-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21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طرف</a:t>
            </a:r>
            <a:r>
              <a:rPr sz="21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امبولانس</a:t>
            </a:r>
            <a:r>
              <a:rPr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10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ویکتوریا</a:t>
            </a:r>
            <a:r>
              <a:rPr sz="2100" b="1" spc="-2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تشکری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می‌کنیم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370781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نقش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ایفا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" rtl="1">
              <a:lnSpc>
                <a:spcPts val="3240"/>
              </a:lnSpc>
            </a:pP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متوجه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200" y="1582586"/>
            <a:ext cx="4041775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20"/>
              </a:spcBef>
            </a:pPr>
            <a:r>
              <a:rPr sz="35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مریضی</a:t>
            </a:r>
            <a:r>
              <a:rPr sz="35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مرتبط</a:t>
            </a:r>
            <a:r>
              <a:rPr sz="35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35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</a:t>
            </a:r>
            <a:endParaRPr sz="35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071" y="3370252"/>
            <a:ext cx="4253060" cy="1425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4785" algn="r" rtl="1">
              <a:lnSpc>
                <a:spcPts val="2220"/>
              </a:lnSpc>
              <a:spcAft>
                <a:spcPts val="1200"/>
              </a:spcAft>
            </a:pPr>
            <a:r>
              <a:rPr lang="fa-IR"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قولنج </a:t>
            </a:r>
            <a:r>
              <a:rPr lang="fa-IR"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گرمایی</a:t>
            </a:r>
          </a:p>
          <a:p>
            <a:pPr marL="36000" marR="1454785" algn="r" rtl="1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فرسودگی</a:t>
            </a:r>
            <a:r>
              <a:rPr lang="en-AU" sz="1600" spc="-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گرمایی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مشکل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باعث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بروز</a:t>
            </a:r>
            <a:r>
              <a:rPr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وضعیت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خطرناکی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نام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r>
              <a:rPr sz="16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شود</a:t>
            </a:r>
            <a:r>
              <a:rPr sz="16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200" y="5340350"/>
            <a:ext cx="3968931" cy="558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جسمانی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lang="fa-IR"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دچار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امراض</a:t>
            </a:r>
            <a:r>
              <a:rPr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زمینه‌ای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ازقبیل</a:t>
            </a:r>
            <a:r>
              <a:rPr lang="fa-IR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مشکل</a:t>
            </a:r>
            <a:r>
              <a:rPr lang="fa-IR"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دیابت</a:t>
            </a:r>
            <a:r>
              <a:rPr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تشدید</a:t>
            </a:r>
            <a:r>
              <a:rPr lang="fa-IR"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کند</a:t>
            </a:r>
            <a:r>
              <a:rPr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موارد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r>
              <a:rPr sz="1600" b="1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</a:t>
            </a:r>
            <a:r>
              <a:rPr sz="16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این</a:t>
            </a:r>
            <a:r>
              <a:rPr lang="en-AU" sz="16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7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</a:t>
            </a:r>
            <a:r>
              <a:rPr lang="en-AU" sz="16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1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مرگبار</a:t>
            </a:r>
            <a:r>
              <a:rPr lang="fa-IR" sz="1600" b="1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1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59" y="343401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75" y="3859888"/>
            <a:ext cx="203200" cy="165100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42D870D4-E777-4C50-8A5A-ADC918B2F061}"/>
              </a:ext>
            </a:extLst>
          </p:cNvPr>
          <p:cNvSpPr txBox="1">
            <a:spLocks/>
          </p:cNvSpPr>
          <p:nvPr/>
        </p:nvSpPr>
        <p:spPr>
          <a:xfrm>
            <a:off x="1631092" y="2768193"/>
            <a:ext cx="3323967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 algn="r" rtl="1">
              <a:spcBef>
                <a:spcPts val="120"/>
              </a:spcBef>
            </a:pPr>
            <a:r>
              <a:rPr lang="fa-IR" sz="1600" b="1" spc="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گرمی </a:t>
            </a:r>
            <a:r>
              <a:rPr lang="fa-IR" sz="1600" b="1" spc="6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 است </a:t>
            </a:r>
            <a:r>
              <a:rPr lang="fa-IR" sz="1600" b="1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باعث به وجود آمدن مشکلات ذیل شود:</a:t>
            </a:r>
            <a:endParaRPr lang="fa-IR" sz="1600" b="1" kern="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چی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a-IR"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بلافاصله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صفر</a:t>
            </a:r>
            <a:r>
              <a:rPr lang="en-US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«(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000) </a:t>
            </a:r>
            <a:r>
              <a:rPr lang="fa-IR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توصیه‌های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متصدی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جواب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گویی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گوش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چی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a-IR"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مکان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دراز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بکشید</a:t>
            </a:r>
            <a:r>
              <a:rPr lang="fa-IR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اگ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حالت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تهوع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ندارید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بنوشید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 rtl="1">
              <a:lnSpc>
                <a:spcPct val="100000"/>
              </a:lnSpc>
              <a:spcBef>
                <a:spcPts val="440"/>
              </a:spcBef>
            </a:pP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نرس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نوکریوال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نمبر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1300 60 60 24</a:t>
            </a:r>
            <a:r>
              <a:rPr lang="fa-IR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1674" y="2036446"/>
            <a:ext cx="2052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رنگ‌پریدگی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تعرق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674" y="3007390"/>
            <a:ext cx="1288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ضربان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سریع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177893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r" rtl="1">
              <a:lnSpc>
                <a:spcPct val="103600"/>
              </a:lnSpc>
              <a:spcBef>
                <a:spcPts val="45"/>
              </a:spcBef>
            </a:pP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یک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واقعه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عاجلی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خطرناک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صفر</a:t>
            </a:r>
            <a:r>
              <a:rPr lang="en-US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(000) </a:t>
            </a:r>
            <a:r>
              <a:rPr lang="fa-IR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178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ضربان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سریع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شدید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0682" y="2935786"/>
            <a:ext cx="2809811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بی‌هوشی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0000"/>
              </a:lnSpc>
            </a:pPr>
            <a:endParaRPr sz="15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8" indent="-176213" algn="ctr" rtl="1">
              <a:lnSpc>
                <a:spcPct val="100000"/>
              </a:lnSpc>
              <a:spcBef>
                <a:spcPts val="1045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علایم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مانند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سکته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غش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تشنج</a:t>
            </a:r>
            <a:endParaRPr sz="1200" spc="-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27231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2200" b="1" spc="-20" dirty="0" err="1">
                <a:solidFill>
                  <a:srgbClr val="FFA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فرسودگی</a:t>
            </a:r>
            <a:r>
              <a:rPr sz="2200" b="1" spc="-20" dirty="0">
                <a:solidFill>
                  <a:srgbClr val="FFA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20" dirty="0" err="1">
                <a:solidFill>
                  <a:srgbClr val="FFA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گرمایی</a:t>
            </a:r>
            <a:endParaRPr sz="2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2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endParaRPr sz="2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90"/>
              </a:spcBef>
            </a:pPr>
            <a:r>
              <a:rPr sz="1450" b="1" spc="1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یا</a:t>
            </a:r>
            <a:endParaRPr sz="1450" b="1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تعرق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متوقف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می‌شود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آشفته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حالت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روانی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هذیانی</a:t>
            </a:r>
            <a:endParaRPr lang="en-AU"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55F5002F-B825-4DC1-BC13-C9E3E8F1F7FD}"/>
              </a:ext>
            </a:extLst>
          </p:cNvPr>
          <p:cNvSpPr txBox="1"/>
          <p:nvPr/>
        </p:nvSpPr>
        <p:spPr>
          <a:xfrm>
            <a:off x="657665" y="1568338"/>
            <a:ext cx="2052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سرچرخی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سردردی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D215519D-92BF-44D6-A3BB-9806BB162A4C}"/>
              </a:ext>
            </a:extLst>
          </p:cNvPr>
          <p:cNvSpPr txBox="1"/>
          <p:nvPr/>
        </p:nvSpPr>
        <p:spPr>
          <a:xfrm>
            <a:off x="1338572" y="3526790"/>
            <a:ext cx="1288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algn="r" rtl="1"/>
            <a:r>
              <a:rPr lang="fa-IR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هوع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استفراغ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267D4F9-9945-4FDA-BC78-8F2E2E653303}"/>
              </a:ext>
            </a:extLst>
          </p:cNvPr>
          <p:cNvSpPr txBox="1"/>
          <p:nvPr/>
        </p:nvSpPr>
        <p:spPr>
          <a:xfrm>
            <a:off x="926523" y="4595083"/>
            <a:ext cx="1288949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278130" algn="r" rtl="1">
              <a:lnSpc>
                <a:spcPts val="1400"/>
              </a:lnSpc>
              <a:spcBef>
                <a:spcPts val="1305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گرفتگی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ضعف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عضلات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8C79909A-2B82-4EA4-9D2B-3EF4B6311F6F}"/>
              </a:ext>
            </a:extLst>
          </p:cNvPr>
          <p:cNvSpPr txBox="1"/>
          <p:nvPr/>
        </p:nvSpPr>
        <p:spPr>
          <a:xfrm>
            <a:off x="570023" y="4152585"/>
            <a:ext cx="1288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algn="r" rtl="1"/>
            <a:r>
              <a:rPr lang="fa-IR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ضعف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04195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rtl="1">
              <a:lnSpc>
                <a:spcPts val="3720"/>
              </a:lnSpc>
              <a:spcBef>
                <a:spcPts val="725"/>
              </a:spcBef>
            </a:pP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36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1239" y="955490"/>
            <a:ext cx="4945368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تامین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3826" y="2518985"/>
            <a:ext cx="4351290" cy="240309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جریان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مکرراً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بنوشید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نباشید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رنگ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ادرار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معاینه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؛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کم‌رنگ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نشانه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نوشیدن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کافی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خارج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بوتل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داشته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الکول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زیاده‌روی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داکتر‌تان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معمولاً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میزان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محدود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می‌سازد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او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پرسان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چقدر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بنوشید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5616" y="2590831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41" y="2591526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41" y="328911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16" y="3812304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66" y="4390840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9878" y="965218"/>
            <a:ext cx="481334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خنک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4523" y="2565555"/>
            <a:ext cx="4387132" cy="2463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امکان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کولر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پکه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تابش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دارید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کلاه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کریم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ضدآفتاب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ساعات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خارج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نشوید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3116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آغشته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بگذارید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شاور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بگیرید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811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فعالیت‌های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مانند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سپورت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کارهای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تعمیراتی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باغبانی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بپرهیزید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59" y="2625968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34" y="3703774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84" y="450652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4" y="2565555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5869" y="955491"/>
            <a:ext cx="4917709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دیگران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مشوره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9075" y="2568528"/>
            <a:ext cx="4516528" cy="221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مریضان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017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بسیار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حداقل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خبر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بگیرید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 rtl="1">
              <a:lnSpc>
                <a:spcPct val="100000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نوشیدن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فراوان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تشویق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مشاهده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علایم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مرتبط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کمک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تقاضا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2" y="2583439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2" y="3166365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7" y="4009482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97" y="4517245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1" y="244206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645" y="994401"/>
            <a:ext cx="5094105" cy="850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موترهای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داغ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کشنده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sz="3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8322" y="2666637"/>
            <a:ext cx="4593906" cy="2184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هیچ‌گاه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حیوانات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خانگی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گ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رمی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شرایط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به‌سرعت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افزایش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می‌یابد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8925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درجه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پنج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زودتر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بالغین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افزایش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می‌یابد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معتدل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است20 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الی30 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درجه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بیشتر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85" y="2676493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85" y="3494200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60" y="430833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2" y="2501131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اطراف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احتیاط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72" y="2615344"/>
            <a:ext cx="4237724" cy="2031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متوجه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دوستان‌تان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زمان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آب‌بازی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نزدیکی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تحت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بگیرید</a:t>
            </a:r>
            <a:endParaRPr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شرایط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بشناسید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محدودیت‌های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بفهمید</a:t>
            </a:r>
            <a:r>
              <a:rPr lang="en-AU"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قسمت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بیرق‌های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ساحل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مخاطرات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اطراف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بشناسید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هیچ‌گاه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تنها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آب‌بازی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endParaRPr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04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04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9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29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f3faefa5-718d-4dcb-8367-7e5c3ad9d471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prs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97BE52F5-BE1A-4132-BDE9-D740149CE3F8}">
  <ds:schemaRefs/>
</ds:datastoreItem>
</file>

<file path=customXml/itemProps2.xml><?xml version="1.0" encoding="utf-8"?>
<ds:datastoreItem xmlns:ds="http://schemas.openxmlformats.org/officeDocument/2006/customXml" ds:itemID="{1795B1AB-1FF7-4ADC-9445-A641A51CC775}"/>
</file>

<file path=customXml/itemProps3.xml><?xml version="1.0" encoding="utf-8"?>
<ds:datastoreItem xmlns:ds="http://schemas.openxmlformats.org/officeDocument/2006/customXml" ds:itemID="{19B9043C-C55D-4807-8022-FAE97B9A55A7}"/>
</file>

<file path=customXml/itemProps4.xml><?xml version="1.0" encoding="utf-8"?>
<ds:datastoreItem xmlns:ds="http://schemas.openxmlformats.org/officeDocument/2006/customXml" ds:itemID="{44335403-5C4D-4AF7-87BC-DE8C703002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735</Words>
  <Application>Microsoft Office PowerPoint</Application>
  <PresentationFormat>Custom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 ExtraBold</vt:lpstr>
      <vt:lpstr>Montserrat</vt:lpstr>
      <vt:lpstr>Office Theme</vt:lpstr>
      <vt:lpstr>PowerPoint Presentation</vt:lpstr>
      <vt:lpstr>مریضی مرتبط با گرمی</vt:lpstr>
      <vt:lpstr>فرسودگی گرمایی</vt:lpstr>
      <vt:lpstr>نکاتی درباره مقابله با گرمی در تابستان امسال</vt:lpstr>
      <vt:lpstr>نکاتی درباره مقابله با گرمی در تابستان امسال آب بدن را تامین کنید</vt:lpstr>
      <vt:lpstr>نکاتی درباره مقابله با گرمی در تابستان امسال خنک بمانید</vt:lpstr>
      <vt:lpstr>نکاتی درباره مقابله با گرمی در تابستان امسال با دیگران مشوره کنید</vt:lpstr>
      <vt:lpstr>نکاتی درباره مقابله با گرمی در تابستان امسال حرارت داخل موترهای داغ کشنده است</vt:lpstr>
      <vt:lpstr>نکاتی درباره مقابله با گرمی در تابستان امسال در اطراف بحر و دریا احتیاط کنید</vt:lpstr>
      <vt:lpstr>تابستان امسال با مراعات نکات ذیل با گرمی مقابله کنید:</vt:lpstr>
      <vt:lpstr>نقش خود را ایفا کنید متوجه تابستان باشید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</cp:revision>
  <dcterms:created xsi:type="dcterms:W3CDTF">2020-12-08T22:07:11Z</dcterms:created>
  <dcterms:modified xsi:type="dcterms:W3CDTF">2021-10-18T03:37:51Z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