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7023100"/>
  <p:notesSz cx="9144000" cy="70231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ExtraBold" panose="00000900000000000000" pitchFamily="2" charset="0"/>
      <p:bold r:id="rId22"/>
      <p:italic r:id="rId23"/>
      <p:boldItalic r:id="rId24"/>
    </p:embeddedFont>
    <p:embeddedFont>
      <p:font typeface="Montserrat Light" panose="00000400000000000000" pitchFamily="2" charset="0"/>
      <p:regular r:id="rId25"/>
      <p:italic r:id="rId26"/>
    </p:embeddedFont>
    <p:embeddedFont>
      <p:font typeface="Montserrat SemiBold" panose="00000700000000000000" pitchFamily="2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/>
    <p:restoredTop sz="94694"/>
  </p:normalViewPr>
  <p:slideViewPr>
    <p:cSldViewPr snapToGrid="0">
      <p:cViewPr varScale="1">
        <p:scale>
          <a:sx n="105" d="100"/>
          <a:sy n="105" d="100"/>
        </p:scale>
        <p:origin x="190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F5B6A-7720-9647-9A2B-56D91B01FDD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77888"/>
            <a:ext cx="3086100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79788"/>
            <a:ext cx="7315200" cy="2765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7239C-72BD-364B-8C9C-06C7D1DB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7239C-72BD-364B-8C9C-06C7D1DBAC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49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7239C-72BD-364B-8C9C-06C7D1DBAC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4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77161"/>
            <a:ext cx="7772400" cy="14748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932936"/>
            <a:ext cx="6400800" cy="175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04753" y="5745848"/>
            <a:ext cx="4539615" cy="1274445"/>
          </a:xfrm>
          <a:custGeom>
            <a:avLst/>
            <a:gdLst/>
            <a:ahLst/>
            <a:cxnLst/>
            <a:rect l="l" t="t" r="r" b="b"/>
            <a:pathLst>
              <a:path w="4539615" h="1274445">
                <a:moveTo>
                  <a:pt x="4539246" y="0"/>
                </a:moveTo>
                <a:lnTo>
                  <a:pt x="0" y="0"/>
                </a:lnTo>
                <a:lnTo>
                  <a:pt x="0" y="1274152"/>
                </a:lnTo>
                <a:lnTo>
                  <a:pt x="4539246" y="1274152"/>
                </a:lnTo>
                <a:lnTo>
                  <a:pt x="4539246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15201"/>
            <a:ext cx="4617085" cy="5631180"/>
          </a:xfrm>
          <a:custGeom>
            <a:avLst/>
            <a:gdLst/>
            <a:ahLst/>
            <a:cxnLst/>
            <a:rect l="l" t="t" r="r" b="b"/>
            <a:pathLst>
              <a:path w="4617085" h="5631180">
                <a:moveTo>
                  <a:pt x="0" y="5630646"/>
                </a:moveTo>
                <a:lnTo>
                  <a:pt x="4616500" y="5630646"/>
                </a:lnTo>
                <a:lnTo>
                  <a:pt x="4616500" y="0"/>
                </a:lnTo>
                <a:lnTo>
                  <a:pt x="0" y="0"/>
                </a:lnTo>
                <a:lnTo>
                  <a:pt x="0" y="5630646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45848"/>
            <a:ext cx="4617085" cy="1274445"/>
          </a:xfrm>
          <a:custGeom>
            <a:avLst/>
            <a:gdLst/>
            <a:ahLst/>
            <a:cxnLst/>
            <a:rect l="l" t="t" r="r" b="b"/>
            <a:pathLst>
              <a:path w="4617085" h="1274445">
                <a:moveTo>
                  <a:pt x="4616500" y="0"/>
                </a:moveTo>
                <a:lnTo>
                  <a:pt x="0" y="0"/>
                </a:lnTo>
                <a:lnTo>
                  <a:pt x="0" y="1274152"/>
                </a:lnTo>
                <a:lnTo>
                  <a:pt x="4616500" y="1274152"/>
                </a:lnTo>
                <a:lnTo>
                  <a:pt x="4616500" y="0"/>
                </a:lnTo>
                <a:close/>
              </a:path>
            </a:pathLst>
          </a:custGeom>
          <a:solidFill>
            <a:srgbClr val="FFA5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26831" y="1565875"/>
            <a:ext cx="4608141" cy="4511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020559"/>
          </a:xfrm>
          <a:custGeom>
            <a:avLst/>
            <a:gdLst/>
            <a:ahLst/>
            <a:cxnLst/>
            <a:rect l="l" t="t" r="r" b="b"/>
            <a:pathLst>
              <a:path w="9144000" h="7020559">
                <a:moveTo>
                  <a:pt x="9144000" y="0"/>
                </a:moveTo>
                <a:lnTo>
                  <a:pt x="0" y="0"/>
                </a:lnTo>
                <a:lnTo>
                  <a:pt x="0" y="7020001"/>
                </a:lnTo>
                <a:lnTo>
                  <a:pt x="9144000" y="7020001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8" y="0"/>
            <a:ext cx="3395345" cy="4338320"/>
          </a:xfrm>
          <a:custGeom>
            <a:avLst/>
            <a:gdLst/>
            <a:ahLst/>
            <a:cxnLst/>
            <a:rect l="l" t="t" r="r" b="b"/>
            <a:pathLst>
              <a:path w="3395345" h="4338320">
                <a:moveTo>
                  <a:pt x="3395254" y="0"/>
                </a:moveTo>
                <a:lnTo>
                  <a:pt x="2076" y="0"/>
                </a:lnTo>
                <a:lnTo>
                  <a:pt x="3150" y="218919"/>
                </a:lnTo>
                <a:lnTo>
                  <a:pt x="3009" y="1909592"/>
                </a:lnTo>
                <a:lnTo>
                  <a:pt x="1154" y="3581468"/>
                </a:lnTo>
                <a:lnTo>
                  <a:pt x="0" y="4337994"/>
                </a:lnTo>
                <a:lnTo>
                  <a:pt x="33952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8257" y="1562338"/>
            <a:ext cx="639381" cy="703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69087" y="738390"/>
            <a:ext cx="805180" cy="273685"/>
          </a:xfrm>
          <a:custGeom>
            <a:avLst/>
            <a:gdLst/>
            <a:ahLst/>
            <a:cxnLst/>
            <a:rect l="l" t="t" r="r" b="b"/>
            <a:pathLst>
              <a:path w="805180" h="273684">
                <a:moveTo>
                  <a:pt x="259994" y="269735"/>
                </a:moveTo>
                <a:lnTo>
                  <a:pt x="239750" y="211670"/>
                </a:lnTo>
                <a:lnTo>
                  <a:pt x="224332" y="167462"/>
                </a:lnTo>
                <a:lnTo>
                  <a:pt x="184505" y="53200"/>
                </a:lnTo>
                <a:lnTo>
                  <a:pt x="167830" y="5359"/>
                </a:lnTo>
                <a:lnTo>
                  <a:pt x="167830" y="167462"/>
                </a:lnTo>
                <a:lnTo>
                  <a:pt x="89903" y="167462"/>
                </a:lnTo>
                <a:lnTo>
                  <a:pt x="130746" y="53200"/>
                </a:lnTo>
                <a:lnTo>
                  <a:pt x="167830" y="167462"/>
                </a:lnTo>
                <a:lnTo>
                  <a:pt x="167830" y="5359"/>
                </a:lnTo>
                <a:lnTo>
                  <a:pt x="165963" y="0"/>
                </a:lnTo>
                <a:lnTo>
                  <a:pt x="97777" y="0"/>
                </a:lnTo>
                <a:lnTo>
                  <a:pt x="0" y="269735"/>
                </a:lnTo>
                <a:lnTo>
                  <a:pt x="54317" y="269735"/>
                </a:lnTo>
                <a:lnTo>
                  <a:pt x="75298" y="211670"/>
                </a:lnTo>
                <a:lnTo>
                  <a:pt x="182067" y="211670"/>
                </a:lnTo>
                <a:lnTo>
                  <a:pt x="201180" y="269735"/>
                </a:lnTo>
                <a:lnTo>
                  <a:pt x="259994" y="269735"/>
                </a:lnTo>
                <a:close/>
              </a:path>
              <a:path w="805180" h="273684">
                <a:moveTo>
                  <a:pt x="575856" y="148729"/>
                </a:moveTo>
                <a:lnTo>
                  <a:pt x="572147" y="117322"/>
                </a:lnTo>
                <a:lnTo>
                  <a:pt x="560870" y="94970"/>
                </a:lnTo>
                <a:lnTo>
                  <a:pt x="541705" y="81622"/>
                </a:lnTo>
                <a:lnTo>
                  <a:pt x="514413" y="77177"/>
                </a:lnTo>
                <a:lnTo>
                  <a:pt x="493903" y="79336"/>
                </a:lnTo>
                <a:lnTo>
                  <a:pt x="477088" y="85991"/>
                </a:lnTo>
                <a:lnTo>
                  <a:pt x="463575" y="97409"/>
                </a:lnTo>
                <a:lnTo>
                  <a:pt x="452983" y="113893"/>
                </a:lnTo>
                <a:lnTo>
                  <a:pt x="444233" y="98044"/>
                </a:lnTo>
                <a:lnTo>
                  <a:pt x="431622" y="86550"/>
                </a:lnTo>
                <a:lnTo>
                  <a:pt x="415366" y="79552"/>
                </a:lnTo>
                <a:lnTo>
                  <a:pt x="395668" y="77177"/>
                </a:lnTo>
                <a:lnTo>
                  <a:pt x="376478" y="79057"/>
                </a:lnTo>
                <a:lnTo>
                  <a:pt x="360260" y="84912"/>
                </a:lnTo>
                <a:lnTo>
                  <a:pt x="346557" y="95046"/>
                </a:lnTo>
                <a:lnTo>
                  <a:pt x="334975" y="109766"/>
                </a:lnTo>
                <a:lnTo>
                  <a:pt x="333476" y="81673"/>
                </a:lnTo>
                <a:lnTo>
                  <a:pt x="281774" y="81673"/>
                </a:lnTo>
                <a:lnTo>
                  <a:pt x="282943" y="99949"/>
                </a:lnTo>
                <a:lnTo>
                  <a:pt x="283273" y="117640"/>
                </a:lnTo>
                <a:lnTo>
                  <a:pt x="283273" y="269735"/>
                </a:lnTo>
                <a:lnTo>
                  <a:pt x="337591" y="269735"/>
                </a:lnTo>
                <a:lnTo>
                  <a:pt x="337591" y="153974"/>
                </a:lnTo>
                <a:lnTo>
                  <a:pt x="340017" y="138544"/>
                </a:lnTo>
                <a:lnTo>
                  <a:pt x="346900" y="126873"/>
                </a:lnTo>
                <a:lnTo>
                  <a:pt x="357657" y="119481"/>
                </a:lnTo>
                <a:lnTo>
                  <a:pt x="371690" y="116890"/>
                </a:lnTo>
                <a:lnTo>
                  <a:pt x="385902" y="119303"/>
                </a:lnTo>
                <a:lnTo>
                  <a:pt x="395274" y="126593"/>
                </a:lnTo>
                <a:lnTo>
                  <a:pt x="400443" y="138861"/>
                </a:lnTo>
                <a:lnTo>
                  <a:pt x="402031" y="156222"/>
                </a:lnTo>
                <a:lnTo>
                  <a:pt x="402031" y="269735"/>
                </a:lnTo>
                <a:lnTo>
                  <a:pt x="456349" y="269735"/>
                </a:lnTo>
                <a:lnTo>
                  <a:pt x="456349" y="153974"/>
                </a:lnTo>
                <a:lnTo>
                  <a:pt x="458825" y="138544"/>
                </a:lnTo>
                <a:lnTo>
                  <a:pt x="465848" y="126873"/>
                </a:lnTo>
                <a:lnTo>
                  <a:pt x="476732" y="119481"/>
                </a:lnTo>
                <a:lnTo>
                  <a:pt x="490816" y="116890"/>
                </a:lnTo>
                <a:lnTo>
                  <a:pt x="505244" y="119303"/>
                </a:lnTo>
                <a:lnTo>
                  <a:pt x="514743" y="126593"/>
                </a:lnTo>
                <a:lnTo>
                  <a:pt x="519950" y="138861"/>
                </a:lnTo>
                <a:lnTo>
                  <a:pt x="521538" y="156222"/>
                </a:lnTo>
                <a:lnTo>
                  <a:pt x="521538" y="269735"/>
                </a:lnTo>
                <a:lnTo>
                  <a:pt x="575856" y="269735"/>
                </a:lnTo>
                <a:lnTo>
                  <a:pt x="575856" y="148729"/>
                </a:lnTo>
                <a:close/>
              </a:path>
              <a:path w="805180" h="273684">
                <a:moveTo>
                  <a:pt x="805180" y="175704"/>
                </a:moveTo>
                <a:lnTo>
                  <a:pt x="799566" y="134886"/>
                </a:lnTo>
                <a:lnTo>
                  <a:pt x="789190" y="114642"/>
                </a:lnTo>
                <a:lnTo>
                  <a:pt x="785545" y="107530"/>
                </a:lnTo>
                <a:lnTo>
                  <a:pt x="783869" y="104254"/>
                </a:lnTo>
                <a:lnTo>
                  <a:pt x="759815" y="84988"/>
                </a:lnTo>
                <a:lnTo>
                  <a:pt x="749731" y="82804"/>
                </a:lnTo>
                <a:lnTo>
                  <a:pt x="749731" y="176085"/>
                </a:lnTo>
                <a:lnTo>
                  <a:pt x="747077" y="202374"/>
                </a:lnTo>
                <a:lnTo>
                  <a:pt x="739470" y="221513"/>
                </a:lnTo>
                <a:lnTo>
                  <a:pt x="727443" y="233184"/>
                </a:lnTo>
                <a:lnTo>
                  <a:pt x="711517" y="237147"/>
                </a:lnTo>
                <a:lnTo>
                  <a:pt x="695299" y="233083"/>
                </a:lnTo>
                <a:lnTo>
                  <a:pt x="682625" y="221221"/>
                </a:lnTo>
                <a:lnTo>
                  <a:pt x="674382" y="202069"/>
                </a:lnTo>
                <a:lnTo>
                  <a:pt x="671436" y="176085"/>
                </a:lnTo>
                <a:lnTo>
                  <a:pt x="674382" y="150050"/>
                </a:lnTo>
                <a:lnTo>
                  <a:pt x="682625" y="130746"/>
                </a:lnTo>
                <a:lnTo>
                  <a:pt x="695299" y="118757"/>
                </a:lnTo>
                <a:lnTo>
                  <a:pt x="711517" y="114642"/>
                </a:lnTo>
                <a:lnTo>
                  <a:pt x="727443" y="118656"/>
                </a:lnTo>
                <a:lnTo>
                  <a:pt x="739470" y="130467"/>
                </a:lnTo>
                <a:lnTo>
                  <a:pt x="747077" y="149733"/>
                </a:lnTo>
                <a:lnTo>
                  <a:pt x="749731" y="176085"/>
                </a:lnTo>
                <a:lnTo>
                  <a:pt x="749731" y="82804"/>
                </a:lnTo>
                <a:lnTo>
                  <a:pt x="729119" y="78308"/>
                </a:lnTo>
                <a:lnTo>
                  <a:pt x="711746" y="80086"/>
                </a:lnTo>
                <a:lnTo>
                  <a:pt x="696620" y="85471"/>
                </a:lnTo>
                <a:lnTo>
                  <a:pt x="683602" y="94589"/>
                </a:lnTo>
                <a:lnTo>
                  <a:pt x="672553" y="107530"/>
                </a:lnTo>
                <a:lnTo>
                  <a:pt x="672553" y="12"/>
                </a:lnTo>
                <a:lnTo>
                  <a:pt x="618236" y="12"/>
                </a:lnTo>
                <a:lnTo>
                  <a:pt x="618172" y="242773"/>
                </a:lnTo>
                <a:lnTo>
                  <a:pt x="618083" y="247357"/>
                </a:lnTo>
                <a:lnTo>
                  <a:pt x="617728" y="254889"/>
                </a:lnTo>
                <a:lnTo>
                  <a:pt x="617131" y="262509"/>
                </a:lnTo>
                <a:lnTo>
                  <a:pt x="616369" y="269735"/>
                </a:lnTo>
                <a:lnTo>
                  <a:pt x="669937" y="269735"/>
                </a:lnTo>
                <a:lnTo>
                  <a:pt x="671804" y="242773"/>
                </a:lnTo>
                <a:lnTo>
                  <a:pt x="682967" y="256095"/>
                </a:lnTo>
                <a:lnTo>
                  <a:pt x="696163" y="265709"/>
                </a:lnTo>
                <a:lnTo>
                  <a:pt x="711327" y="271526"/>
                </a:lnTo>
                <a:lnTo>
                  <a:pt x="728383" y="273481"/>
                </a:lnTo>
                <a:lnTo>
                  <a:pt x="759028" y="266738"/>
                </a:lnTo>
                <a:lnTo>
                  <a:pt x="783361" y="247357"/>
                </a:lnTo>
                <a:lnTo>
                  <a:pt x="785749" y="242773"/>
                </a:lnTo>
                <a:lnTo>
                  <a:pt x="788682" y="237147"/>
                </a:lnTo>
                <a:lnTo>
                  <a:pt x="799401" y="216585"/>
                </a:lnTo>
                <a:lnTo>
                  <a:pt x="805180" y="175704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08032" y="820060"/>
            <a:ext cx="175323" cy="192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4698" y="738390"/>
            <a:ext cx="54610" cy="269875"/>
          </a:xfrm>
          <a:custGeom>
            <a:avLst/>
            <a:gdLst/>
            <a:ahLst/>
            <a:cxnLst/>
            <a:rect l="l" t="t" r="r" b="b"/>
            <a:pathLst>
              <a:path w="54609" h="269875">
                <a:moveTo>
                  <a:pt x="54317" y="0"/>
                </a:moveTo>
                <a:lnTo>
                  <a:pt x="0" y="0"/>
                </a:lnTo>
                <a:lnTo>
                  <a:pt x="0" y="269722"/>
                </a:lnTo>
                <a:lnTo>
                  <a:pt x="54317" y="269722"/>
                </a:lnTo>
                <a:lnTo>
                  <a:pt x="54317" y="0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13183" y="815200"/>
            <a:ext cx="168960" cy="198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19878" y="815567"/>
            <a:ext cx="175323" cy="1925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028554" y="815565"/>
            <a:ext cx="161086" cy="1970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212125" y="815569"/>
            <a:ext cx="174193" cy="196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78866" y="1098066"/>
            <a:ext cx="311785" cy="269875"/>
          </a:xfrm>
          <a:custGeom>
            <a:avLst/>
            <a:gdLst/>
            <a:ahLst/>
            <a:cxnLst/>
            <a:rect l="l" t="t" r="r" b="b"/>
            <a:pathLst>
              <a:path w="311784" h="269875">
                <a:moveTo>
                  <a:pt x="234518" y="12"/>
                </a:moveTo>
                <a:lnTo>
                  <a:pt x="195554" y="12"/>
                </a:lnTo>
                <a:lnTo>
                  <a:pt x="115379" y="227774"/>
                </a:lnTo>
                <a:lnTo>
                  <a:pt x="40462" y="12"/>
                </a:lnTo>
                <a:lnTo>
                  <a:pt x="0" y="12"/>
                </a:lnTo>
                <a:lnTo>
                  <a:pt x="94030" y="269735"/>
                </a:lnTo>
                <a:lnTo>
                  <a:pt x="133743" y="269735"/>
                </a:lnTo>
                <a:lnTo>
                  <a:pt x="234518" y="12"/>
                </a:lnTo>
                <a:close/>
              </a:path>
              <a:path w="311784" h="269875">
                <a:moveTo>
                  <a:pt x="308660" y="81673"/>
                </a:moveTo>
                <a:lnTo>
                  <a:pt x="273824" y="81673"/>
                </a:lnTo>
                <a:lnTo>
                  <a:pt x="273824" y="269735"/>
                </a:lnTo>
                <a:lnTo>
                  <a:pt x="308660" y="269735"/>
                </a:lnTo>
                <a:lnTo>
                  <a:pt x="308660" y="81673"/>
                </a:lnTo>
                <a:close/>
              </a:path>
              <a:path w="311784" h="269875">
                <a:moveTo>
                  <a:pt x="311302" y="0"/>
                </a:moveTo>
                <a:lnTo>
                  <a:pt x="270840" y="0"/>
                </a:lnTo>
                <a:lnTo>
                  <a:pt x="270840" y="38227"/>
                </a:lnTo>
                <a:lnTo>
                  <a:pt x="311302" y="38227"/>
                </a:lnTo>
                <a:lnTo>
                  <a:pt x="311302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33916" y="1175242"/>
            <a:ext cx="156959" cy="1970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18124" y="1129532"/>
            <a:ext cx="108254" cy="2423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50547" y="1175613"/>
            <a:ext cx="186182" cy="196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382781" y="1179740"/>
            <a:ext cx="102641" cy="1880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21803" y="1098066"/>
            <a:ext cx="40640" cy="269875"/>
          </a:xfrm>
          <a:custGeom>
            <a:avLst/>
            <a:gdLst/>
            <a:ahLst/>
            <a:cxnLst/>
            <a:rect l="l" t="t" r="r" b="b"/>
            <a:pathLst>
              <a:path w="40640" h="269875">
                <a:moveTo>
                  <a:pt x="37807" y="81673"/>
                </a:moveTo>
                <a:lnTo>
                  <a:pt x="2984" y="81673"/>
                </a:lnTo>
                <a:lnTo>
                  <a:pt x="2984" y="269735"/>
                </a:lnTo>
                <a:lnTo>
                  <a:pt x="37807" y="269735"/>
                </a:lnTo>
                <a:lnTo>
                  <a:pt x="37807" y="81673"/>
                </a:lnTo>
                <a:close/>
              </a:path>
              <a:path w="40640" h="269875">
                <a:moveTo>
                  <a:pt x="40449" y="0"/>
                </a:moveTo>
                <a:lnTo>
                  <a:pt x="0" y="0"/>
                </a:lnTo>
                <a:lnTo>
                  <a:pt x="0" y="38227"/>
                </a:lnTo>
                <a:lnTo>
                  <a:pt x="40449" y="38227"/>
                </a:lnTo>
                <a:lnTo>
                  <a:pt x="40449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03350" y="1175241"/>
            <a:ext cx="158089" cy="1970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344801" y="0"/>
            <a:ext cx="792480" cy="162560"/>
          </a:xfrm>
          <a:custGeom>
            <a:avLst/>
            <a:gdLst/>
            <a:ahLst/>
            <a:cxnLst/>
            <a:rect l="l" t="t" r="r" b="b"/>
            <a:pathLst>
              <a:path w="792479" h="162560">
                <a:moveTo>
                  <a:pt x="791997" y="0"/>
                </a:moveTo>
                <a:lnTo>
                  <a:pt x="0" y="0"/>
                </a:lnTo>
                <a:lnTo>
                  <a:pt x="0" y="162001"/>
                </a:lnTo>
                <a:lnTo>
                  <a:pt x="791997" y="162001"/>
                </a:lnTo>
                <a:lnTo>
                  <a:pt x="791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2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3" y="0"/>
                </a:lnTo>
                <a:lnTo>
                  <a:pt x="8973922" y="132486"/>
                </a:lnTo>
                <a:lnTo>
                  <a:pt x="8906192" y="132486"/>
                </a:lnTo>
                <a:lnTo>
                  <a:pt x="8958504" y="0"/>
                </a:lnTo>
                <a:lnTo>
                  <a:pt x="8888349" y="0"/>
                </a:lnTo>
                <a:lnTo>
                  <a:pt x="8836038" y="132486"/>
                </a:lnTo>
                <a:lnTo>
                  <a:pt x="8768309" y="132486"/>
                </a:lnTo>
                <a:lnTo>
                  <a:pt x="8820620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1" y="0"/>
                </a:lnTo>
                <a:lnTo>
                  <a:pt x="8612556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7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224798"/>
            <a:ext cx="9144000" cy="4795520"/>
          </a:xfrm>
          <a:custGeom>
            <a:avLst/>
            <a:gdLst/>
            <a:ahLst/>
            <a:cxnLst/>
            <a:rect l="l" t="t" r="r" b="b"/>
            <a:pathLst>
              <a:path w="9144000" h="4795520">
                <a:moveTo>
                  <a:pt x="9144000" y="0"/>
                </a:moveTo>
                <a:lnTo>
                  <a:pt x="0" y="0"/>
                </a:lnTo>
                <a:lnTo>
                  <a:pt x="0" y="4795202"/>
                </a:lnTo>
                <a:lnTo>
                  <a:pt x="9144000" y="4795202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7597" y="2444610"/>
            <a:ext cx="352880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5475" y="2147727"/>
            <a:ext cx="6953049" cy="1861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531483"/>
            <a:ext cx="292608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r" rtl="1">
        <a:defRPr>
          <a:latin typeface="+mj-lt"/>
          <a:ea typeface="+mj-ea"/>
          <a:cs typeface="+mj-cs"/>
        </a:defRPr>
      </a:lvl1pPr>
    </p:titleStyle>
    <p:bodyStyle>
      <a:lvl1pPr marL="0" algn="r" rtl="1">
        <a:defRPr>
          <a:latin typeface="+mn-lt"/>
          <a:ea typeface="+mn-ea"/>
          <a:cs typeface="+mn-cs"/>
        </a:defRPr>
      </a:lvl1pPr>
      <a:lvl2pPr marL="457200" algn="r" rtl="1">
        <a:defRPr>
          <a:latin typeface="+mn-lt"/>
          <a:ea typeface="+mn-ea"/>
          <a:cs typeface="+mn-cs"/>
        </a:defRPr>
      </a:lvl2pPr>
      <a:lvl3pPr marL="914400" algn="r" rtl="1">
        <a:defRPr>
          <a:latin typeface="+mn-lt"/>
          <a:ea typeface="+mn-ea"/>
          <a:cs typeface="+mn-cs"/>
        </a:defRPr>
      </a:lvl3pPr>
      <a:lvl4pPr marL="1371600" algn="r" rtl="1">
        <a:defRPr>
          <a:latin typeface="+mn-lt"/>
          <a:ea typeface="+mn-ea"/>
          <a:cs typeface="+mn-cs"/>
        </a:defRPr>
      </a:lvl4pPr>
      <a:lvl5pPr marL="1828800" algn="r" rtl="1">
        <a:defRPr>
          <a:latin typeface="+mn-lt"/>
          <a:ea typeface="+mn-ea"/>
          <a:cs typeface="+mn-cs"/>
        </a:defRPr>
      </a:lvl5pPr>
      <a:lvl6pPr marL="2286000" algn="r" rtl="1">
        <a:defRPr>
          <a:latin typeface="+mn-lt"/>
          <a:ea typeface="+mn-ea"/>
          <a:cs typeface="+mn-cs"/>
        </a:defRPr>
      </a:lvl6pPr>
      <a:lvl7pPr marL="2743200" algn="r" rtl="1">
        <a:defRPr>
          <a:latin typeface="+mn-lt"/>
          <a:ea typeface="+mn-ea"/>
          <a:cs typeface="+mn-cs"/>
        </a:defRPr>
      </a:lvl7pPr>
      <a:lvl8pPr marL="3200400" algn="r" rtl="1">
        <a:defRPr>
          <a:latin typeface="+mn-lt"/>
          <a:ea typeface="+mn-ea"/>
          <a:cs typeface="+mn-cs"/>
        </a:defRPr>
      </a:lvl8pPr>
      <a:lvl9pPr marL="3657600" algn="r" rtl="1">
        <a:defRPr>
          <a:latin typeface="+mn-lt"/>
          <a:ea typeface="+mn-ea"/>
          <a:cs typeface="+mn-cs"/>
        </a:defRPr>
      </a:lvl9pPr>
    </p:bodyStyle>
    <p:otherStyle>
      <a:lvl1pPr marL="0" algn="r" rtl="1">
        <a:defRPr>
          <a:latin typeface="+mn-lt"/>
          <a:ea typeface="+mn-ea"/>
          <a:cs typeface="+mn-cs"/>
        </a:defRPr>
      </a:lvl1pPr>
      <a:lvl2pPr marL="457200" algn="r" rtl="1">
        <a:defRPr>
          <a:latin typeface="+mn-lt"/>
          <a:ea typeface="+mn-ea"/>
          <a:cs typeface="+mn-cs"/>
        </a:defRPr>
      </a:lvl2pPr>
      <a:lvl3pPr marL="914400" algn="r" rtl="1">
        <a:defRPr>
          <a:latin typeface="+mn-lt"/>
          <a:ea typeface="+mn-ea"/>
          <a:cs typeface="+mn-cs"/>
        </a:defRPr>
      </a:lvl3pPr>
      <a:lvl4pPr marL="1371600" algn="r" rtl="1">
        <a:defRPr>
          <a:latin typeface="+mn-lt"/>
          <a:ea typeface="+mn-ea"/>
          <a:cs typeface="+mn-cs"/>
        </a:defRPr>
      </a:lvl4pPr>
      <a:lvl5pPr marL="1828800" algn="r" rtl="1">
        <a:defRPr>
          <a:latin typeface="+mn-lt"/>
          <a:ea typeface="+mn-ea"/>
          <a:cs typeface="+mn-cs"/>
        </a:defRPr>
      </a:lvl5pPr>
      <a:lvl6pPr marL="2286000" algn="r" rtl="1">
        <a:defRPr>
          <a:latin typeface="+mn-lt"/>
          <a:ea typeface="+mn-ea"/>
          <a:cs typeface="+mn-cs"/>
        </a:defRPr>
      </a:lvl6pPr>
      <a:lvl7pPr marL="2743200" algn="r" rtl="1">
        <a:defRPr>
          <a:latin typeface="+mn-lt"/>
          <a:ea typeface="+mn-ea"/>
          <a:cs typeface="+mn-cs"/>
        </a:defRPr>
      </a:lvl7pPr>
      <a:lvl8pPr marL="3200400" algn="r" rtl="1">
        <a:defRPr>
          <a:latin typeface="+mn-lt"/>
          <a:ea typeface="+mn-ea"/>
          <a:cs typeface="+mn-cs"/>
        </a:defRPr>
      </a:lvl8pPr>
      <a:lvl9pPr marL="3657600" algn="r" rtl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2241815-180E-BA44-923F-464F0C862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3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68242" y="3667726"/>
            <a:ext cx="5541101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940"/>
              </a:lnSpc>
              <a:spcBef>
                <a:spcPts val="100"/>
              </a:spcBef>
            </a:pPr>
            <a:r>
              <a:rPr lang="prs-AF" sz="440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نقش خود را بازی کنی</a:t>
            </a:r>
          </a:p>
          <a:p>
            <a:pPr marL="12700">
              <a:lnSpc>
                <a:spcPts val="4940"/>
              </a:lnSpc>
            </a:pPr>
            <a:r>
              <a:rPr lang="prs-AF" sz="44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تابستان هوشمند داشته باشی</a:t>
            </a:r>
          </a:p>
        </p:txBody>
      </p:sp>
      <p:sp>
        <p:nvSpPr>
          <p:cNvPr id="3" name="object 3"/>
          <p:cNvSpPr/>
          <p:nvPr/>
        </p:nvSpPr>
        <p:spPr>
          <a:xfrm>
            <a:off x="729894" y="5931364"/>
            <a:ext cx="2870835" cy="381000"/>
          </a:xfrm>
          <a:custGeom>
            <a:avLst/>
            <a:gdLst/>
            <a:ahLst/>
            <a:cxnLst/>
            <a:rect l="l" t="t" r="r" b="b"/>
            <a:pathLst>
              <a:path w="2870835" h="381000">
                <a:moveTo>
                  <a:pt x="2680563" y="0"/>
                </a:moveTo>
                <a:lnTo>
                  <a:pt x="190271" y="0"/>
                </a:lnTo>
                <a:lnTo>
                  <a:pt x="146645" y="5024"/>
                </a:lnTo>
                <a:lnTo>
                  <a:pt x="106596" y="19337"/>
                </a:lnTo>
                <a:lnTo>
                  <a:pt x="71268" y="41797"/>
                </a:lnTo>
                <a:lnTo>
                  <a:pt x="41801" y="71262"/>
                </a:lnTo>
                <a:lnTo>
                  <a:pt x="19340" y="106591"/>
                </a:lnTo>
                <a:lnTo>
                  <a:pt x="5025" y="146641"/>
                </a:lnTo>
                <a:lnTo>
                  <a:pt x="0" y="190271"/>
                </a:lnTo>
                <a:lnTo>
                  <a:pt x="5025" y="233896"/>
                </a:lnTo>
                <a:lnTo>
                  <a:pt x="19340" y="273943"/>
                </a:lnTo>
                <a:lnTo>
                  <a:pt x="41801" y="309269"/>
                </a:lnTo>
                <a:lnTo>
                  <a:pt x="71268" y="338733"/>
                </a:lnTo>
                <a:lnTo>
                  <a:pt x="106596" y="361192"/>
                </a:lnTo>
                <a:lnTo>
                  <a:pt x="146645" y="375505"/>
                </a:lnTo>
                <a:lnTo>
                  <a:pt x="190271" y="380530"/>
                </a:lnTo>
                <a:lnTo>
                  <a:pt x="2680563" y="380530"/>
                </a:lnTo>
                <a:lnTo>
                  <a:pt x="2724193" y="375505"/>
                </a:lnTo>
                <a:lnTo>
                  <a:pt x="2764243" y="361192"/>
                </a:lnTo>
                <a:lnTo>
                  <a:pt x="2799572" y="338733"/>
                </a:lnTo>
                <a:lnTo>
                  <a:pt x="2829037" y="309269"/>
                </a:lnTo>
                <a:lnTo>
                  <a:pt x="2851497" y="273943"/>
                </a:lnTo>
                <a:lnTo>
                  <a:pt x="2865810" y="233896"/>
                </a:lnTo>
                <a:lnTo>
                  <a:pt x="2870835" y="190271"/>
                </a:lnTo>
                <a:lnTo>
                  <a:pt x="2865810" y="146641"/>
                </a:lnTo>
                <a:lnTo>
                  <a:pt x="2851497" y="106591"/>
                </a:lnTo>
                <a:lnTo>
                  <a:pt x="2829037" y="71262"/>
                </a:lnTo>
                <a:lnTo>
                  <a:pt x="2799572" y="41797"/>
                </a:lnTo>
                <a:lnTo>
                  <a:pt x="2764243" y="19337"/>
                </a:lnTo>
                <a:lnTo>
                  <a:pt x="2724193" y="5024"/>
                </a:lnTo>
                <a:lnTo>
                  <a:pt x="2680563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55001" y="4985365"/>
            <a:ext cx="5291455" cy="897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lang="prs-AF" sz="180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تابستان امسال، ده معرض آپتآو، کنار آو یا جاده باشی، خونسرد باشید و ایمن بمانی</a:t>
            </a:r>
            <a:r>
              <a:rPr lang="en-US" sz="180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‎</a:t>
            </a:r>
            <a:r>
              <a:rPr lang="prs-AF" sz="180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AU" sz="1900" dirty="0">
              <a:latin typeface="Montserrat"/>
              <a:cs typeface="Montserrat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2C04633-EE7D-6C41-BC37-70F61D7EE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499" y="739774"/>
            <a:ext cx="1997075" cy="1556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6B5A74-3222-4E13-A346-A4311C4ED8D6}"/>
              </a:ext>
            </a:extLst>
          </p:cNvPr>
          <p:cNvSpPr txBox="1"/>
          <p:nvPr/>
        </p:nvSpPr>
        <p:spPr>
          <a:xfrm>
            <a:off x="434248" y="5592260"/>
            <a:ext cx="3287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lang="en-AU" sz="2400" dirty="0">
              <a:latin typeface="Montserrat"/>
              <a:cs typeface="Montserrat"/>
            </a:endParaRPr>
          </a:p>
          <a:p>
            <a:pPr marL="232410">
              <a:spcBef>
                <a:spcPts val="5"/>
              </a:spcBef>
            </a:pPr>
            <a:r>
              <a:rPr lang="en-AU" sz="1600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#SUMMERDONERIGHT</a:t>
            </a:r>
            <a:endParaRPr lang="en-AU" sz="1600" b="1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9413"/>
            <a:ext cx="9144000" cy="5755005"/>
            <a:chOff x="0" y="224218"/>
            <a:chExt cx="9144000" cy="5755005"/>
          </a:xfrm>
        </p:grpSpPr>
        <p:sp>
          <p:nvSpPr>
            <p:cNvPr id="3" name="object 3"/>
            <p:cNvSpPr/>
            <p:nvPr/>
          </p:nvSpPr>
          <p:spPr>
            <a:xfrm>
              <a:off x="0" y="224218"/>
              <a:ext cx="9144000" cy="4587240"/>
            </a:xfrm>
            <a:custGeom>
              <a:avLst/>
              <a:gdLst/>
              <a:ahLst/>
              <a:cxnLst/>
              <a:rect l="l" t="t" r="r" b="b"/>
              <a:pathLst>
                <a:path w="9144000" h="4587240">
                  <a:moveTo>
                    <a:pt x="0" y="4586719"/>
                  </a:moveTo>
                  <a:lnTo>
                    <a:pt x="9144000" y="458671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86719"/>
                  </a:lnTo>
                  <a:close/>
                </a:path>
              </a:pathLst>
            </a:custGeom>
            <a:solidFill>
              <a:srgbClr val="EBE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10937"/>
              <a:ext cx="9144000" cy="1168400"/>
            </a:xfrm>
            <a:custGeom>
              <a:avLst/>
              <a:gdLst/>
              <a:ahLst/>
              <a:cxnLst/>
              <a:rect l="l" t="t" r="r" b="b"/>
              <a:pathLst>
                <a:path w="9144000" h="1168400">
                  <a:moveTo>
                    <a:pt x="9144000" y="0"/>
                  </a:moveTo>
                  <a:lnTo>
                    <a:pt x="0" y="0"/>
                  </a:lnTo>
                  <a:lnTo>
                    <a:pt x="0" y="1168273"/>
                  </a:lnTo>
                  <a:lnTo>
                    <a:pt x="9144000" y="116827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F38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82765" y="1113013"/>
            <a:ext cx="4396686" cy="8178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00"/>
              </a:spcBef>
            </a:pPr>
            <a:r>
              <a:rPr lang="en-US" sz="27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‎ ‎</a:t>
            </a:r>
            <a:r>
              <a:rPr lang="prs-AF" sz="27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به یاد داشته باشی</a:t>
            </a:r>
            <a:r>
              <a:rPr lang="prs-AF" sz="2700" b="1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تابستان امسال با گرمای شدید</a:t>
            </a:r>
            <a:r>
              <a:rPr lang="prs-AF" sz="27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پیروز شوی:</a:t>
            </a:r>
          </a:p>
        </p:txBody>
      </p:sp>
      <p:sp>
        <p:nvSpPr>
          <p:cNvPr id="12" name="object 12"/>
          <p:cNvSpPr/>
          <p:nvPr/>
        </p:nvSpPr>
        <p:spPr>
          <a:xfrm>
            <a:off x="2176938" y="4599528"/>
            <a:ext cx="4790440" cy="422909"/>
          </a:xfrm>
          <a:custGeom>
            <a:avLst/>
            <a:gdLst/>
            <a:ahLst/>
            <a:cxnLst/>
            <a:rect l="l" t="t" r="r" b="b"/>
            <a:pathLst>
              <a:path w="4790440" h="422910">
                <a:moveTo>
                  <a:pt x="4578705" y="0"/>
                </a:moveTo>
                <a:lnTo>
                  <a:pt x="211416" y="0"/>
                </a:lnTo>
                <a:lnTo>
                  <a:pt x="162940" y="5583"/>
                </a:lnTo>
                <a:lnTo>
                  <a:pt x="118440" y="21488"/>
                </a:lnTo>
                <a:lnTo>
                  <a:pt x="79185" y="46445"/>
                </a:lnTo>
                <a:lnTo>
                  <a:pt x="46445" y="79185"/>
                </a:lnTo>
                <a:lnTo>
                  <a:pt x="21488" y="118440"/>
                </a:lnTo>
                <a:lnTo>
                  <a:pt x="5583" y="162940"/>
                </a:lnTo>
                <a:lnTo>
                  <a:pt x="0" y="211416"/>
                </a:lnTo>
                <a:lnTo>
                  <a:pt x="5583" y="259893"/>
                </a:lnTo>
                <a:lnTo>
                  <a:pt x="21488" y="304393"/>
                </a:lnTo>
                <a:lnTo>
                  <a:pt x="46445" y="343648"/>
                </a:lnTo>
                <a:lnTo>
                  <a:pt x="79185" y="376388"/>
                </a:lnTo>
                <a:lnTo>
                  <a:pt x="118440" y="401345"/>
                </a:lnTo>
                <a:lnTo>
                  <a:pt x="162940" y="417250"/>
                </a:lnTo>
                <a:lnTo>
                  <a:pt x="211416" y="422833"/>
                </a:lnTo>
                <a:lnTo>
                  <a:pt x="4578705" y="422833"/>
                </a:lnTo>
                <a:lnTo>
                  <a:pt x="4627182" y="417250"/>
                </a:lnTo>
                <a:lnTo>
                  <a:pt x="4671682" y="401345"/>
                </a:lnTo>
                <a:lnTo>
                  <a:pt x="4710936" y="376388"/>
                </a:lnTo>
                <a:lnTo>
                  <a:pt x="4743677" y="343648"/>
                </a:lnTo>
                <a:lnTo>
                  <a:pt x="4768634" y="304393"/>
                </a:lnTo>
                <a:lnTo>
                  <a:pt x="4784538" y="259893"/>
                </a:lnTo>
                <a:lnTo>
                  <a:pt x="4790122" y="211416"/>
                </a:lnTo>
                <a:lnTo>
                  <a:pt x="4784538" y="162940"/>
                </a:lnTo>
                <a:lnTo>
                  <a:pt x="4768634" y="118440"/>
                </a:lnTo>
                <a:lnTo>
                  <a:pt x="4743677" y="79185"/>
                </a:lnTo>
                <a:lnTo>
                  <a:pt x="4710936" y="46445"/>
                </a:lnTo>
                <a:lnTo>
                  <a:pt x="4671682" y="21488"/>
                </a:lnTo>
                <a:lnTo>
                  <a:pt x="4627182" y="5583"/>
                </a:lnTo>
                <a:lnTo>
                  <a:pt x="4578705" y="0"/>
                </a:lnTo>
                <a:close/>
              </a:path>
            </a:pathLst>
          </a:custGeom>
          <a:solidFill>
            <a:srgbClr val="FE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76938" y="2006610"/>
            <a:ext cx="5732768" cy="19582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0"/>
              </a:lnSpc>
              <a:spcAft>
                <a:spcPts val="1200"/>
              </a:spcAft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هیدراته ماندن و نوشیدن مقدار زیادی آب</a:t>
            </a:r>
          </a:p>
          <a:p>
            <a:pPr marL="12700" marR="789940">
              <a:lnSpc>
                <a:spcPts val="2120"/>
              </a:lnSpc>
              <a:spcAft>
                <a:spcPts val="1200"/>
              </a:spcAft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خونسرد باشی و از خود ده برابر خورشید محاپظت کنی</a:t>
            </a:r>
            <a:r>
              <a:rPr lang="en-US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</a:p>
          <a:p>
            <a:pPr marL="12700" marR="789940">
              <a:lnSpc>
                <a:spcPts val="2120"/>
              </a:lnSpc>
              <a:spcAft>
                <a:spcPts val="1200"/>
              </a:spcAft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سایر اپرادی را که ممکنه به کمک شما احتیاج داشته باشن، وررسی کنی</a:t>
            </a:r>
          </a:p>
          <a:p>
            <a:pPr marL="12700" marR="5080">
              <a:lnSpc>
                <a:spcPts val="2120"/>
              </a:lnSpc>
              <a:spcAft>
                <a:spcPts val="1200"/>
              </a:spcAft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هرگز کودکان، اپراد مسن یا حیوانات خانگی را ده اتومبیل پارک شده رها نکنی</a:t>
            </a:r>
            <a:r>
              <a:rPr lang="en-US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</a:p>
          <a:p>
            <a:pPr marL="12700" marR="5080">
              <a:lnSpc>
                <a:spcPts val="2120"/>
              </a:lnSpc>
              <a:spcAft>
                <a:spcPts val="1200"/>
              </a:spcAft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مراقبت از آو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59605" y="6156050"/>
            <a:ext cx="8010321" cy="4832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13100"/>
              </a:lnSpc>
              <a:spcBef>
                <a:spcPts val="100"/>
              </a:spcBef>
            </a:pPr>
            <a:r>
              <a:rPr lang="en-US" sz="140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‎ ‎</a:t>
            </a:r>
            <a:r>
              <a:rPr lang="prs-AF" sz="140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اگه احساس ناراحتی می کنی، با</a:t>
            </a:r>
            <a:r>
              <a:rPr lang="prs-AF" sz="1400" b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lang="en-US" sz="1400" b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NURSE-ON-CALL</a:t>
            </a:r>
            <a:r>
              <a:rPr lang="prs-AF" sz="1400" b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با شماره تیلپون 1300 60 60 24 </a:t>
            </a:r>
            <a:r>
              <a:rPr lang="en-US" sz="1400">
                <a:solidFill>
                  <a:srgbClr val="004386"/>
                </a:solidFill>
              </a:rPr>
              <a:t> </a:t>
            </a:r>
            <a:r>
              <a:rPr lang="prs-AF" sz="140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تماس بگیری، یا به پزشک یا داروخانه محلی خود مراجعه کنی.</a:t>
            </a:r>
            <a:r>
              <a:rPr lang="en-US" sz="140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‎ ‎</a:t>
            </a:r>
            <a:r>
              <a:rPr lang="prs-AF" sz="140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برای اطلاعات بیشتر ده مورد ایمن ماندن ده گرما، از </a:t>
            </a:r>
            <a:r>
              <a:rPr lang="en-US" sz="1400">
                <a:solidFill>
                  <a:srgbClr val="004386"/>
                </a:solidFill>
              </a:rPr>
              <a:t> </a:t>
            </a:r>
            <a:r>
              <a:rPr lang="prs-AF" sz="1400" b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lang="en-US" sz="1400" b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betterhealth.vic.gov.au </a:t>
            </a:r>
            <a:r>
              <a:rPr lang="prs-AF" sz="1400">
                <a:solidFill>
                  <a:srgbClr val="004386"/>
                </a:solidFill>
              </a:rPr>
              <a:t> دیدن کنی</a:t>
            </a:r>
            <a:r>
              <a:rPr lang="en-US" sz="1400">
                <a:solidFill>
                  <a:srgbClr val="004386"/>
                </a:solidFill>
              </a:rPr>
              <a:t>‎</a:t>
            </a:r>
            <a:r>
              <a:rPr lang="prs-AF" sz="1400">
                <a:solidFill>
                  <a:srgbClr val="004386"/>
                </a:solidFill>
              </a:rPr>
              <a:t>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60746" y="4675245"/>
            <a:ext cx="7418705" cy="102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lang="prs-AF" sz="1600" b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گرمازده گی یه اورژانس تهدید کننده زندگیه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 b="1" spc="-20" dirty="0">
              <a:latin typeface="Montserrat" panose="02000505000000020004" pitchFamily="2" charset="77"/>
              <a:cs typeface="Arial"/>
            </a:endParaRPr>
          </a:p>
          <a:p>
            <a:pPr marL="12700" marR="5080" algn="ctr">
              <a:lnSpc>
                <a:spcPct val="125000"/>
              </a:lnSpc>
            </a:pPr>
            <a:r>
              <a:rPr lang="prs-AF" sz="1400" b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اگر شما یا شخص دیگری دچار تشنج، گیجی یا علائم شبیه سکته مغزی، ده حال سقوط یا بیهوشی هستید، پوراً با</a:t>
            </a:r>
            <a:r>
              <a:rPr lang="en-US" sz="1400" b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‎ ‎</a:t>
            </a:r>
            <a:r>
              <a:rPr lang="prs-AF" sz="1400" b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سه تا صپر</a:t>
            </a:r>
            <a:r>
              <a:rPr lang="en-US" sz="1400" b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‎ (000) ‎</a:t>
            </a:r>
            <a:r>
              <a:rPr lang="prs-AF" sz="1400" b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تماس بگیری</a:t>
            </a:r>
            <a:r>
              <a:rPr lang="en-US" sz="1400" b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‎</a:t>
            </a:r>
            <a:r>
              <a:rPr lang="prs-AF" sz="1400" b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.</a:t>
            </a:r>
          </a:p>
        </p:txBody>
      </p:sp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58A722CE-04DC-CB4A-8E61-FE153121A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832" y="2100148"/>
            <a:ext cx="228889" cy="203457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BA4508F0-BBA1-FE40-80C1-C86754562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832" y="2490799"/>
            <a:ext cx="228889" cy="203457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C9DE254D-8C60-C04C-9320-6A6124780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07" y="2951321"/>
            <a:ext cx="228889" cy="203457"/>
          </a:xfrm>
          <a:prstGeom prst="rect">
            <a:avLst/>
          </a:prstGeom>
        </p:spPr>
      </p:pic>
      <p:pic>
        <p:nvPicPr>
          <p:cNvPr id="24" name="Picture 23" descr="Logo, icon&#10;&#10;Description automatically generated">
            <a:extLst>
              <a:ext uri="{FF2B5EF4-FFF2-40B4-BE49-F238E27FC236}">
                <a16:creationId xmlns:a16="http://schemas.microsoft.com/office/drawing/2014/main" id="{88B1AC98-9941-3B45-8908-87CC6AED6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57" y="3357298"/>
            <a:ext cx="228889" cy="203457"/>
          </a:xfrm>
          <a:prstGeom prst="rect">
            <a:avLst/>
          </a:prstGeom>
        </p:spPr>
      </p:pic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A6DF7B6B-8334-B544-9986-B54020A1C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284" y="3748689"/>
            <a:ext cx="228889" cy="2034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87C8F7-3419-B645-A01C-2FCF24B4A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51"/>
            <a:ext cx="9144000" cy="7620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CEEB986A-647E-034F-B25F-EFCD5DCA6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96" y="1451138"/>
            <a:ext cx="25527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4000" cy="7020559"/>
            <a:chOff x="0" y="1"/>
            <a:chExt cx="9144000" cy="7020559"/>
          </a:xfrm>
        </p:grpSpPr>
        <p:sp>
          <p:nvSpPr>
            <p:cNvPr id="3" name="object 3"/>
            <p:cNvSpPr/>
            <p:nvPr/>
          </p:nvSpPr>
          <p:spPr>
            <a:xfrm>
              <a:off x="0" y="180009"/>
              <a:ext cx="9144000" cy="6840220"/>
            </a:xfrm>
            <a:custGeom>
              <a:avLst/>
              <a:gdLst/>
              <a:ahLst/>
              <a:cxnLst/>
              <a:rect l="l" t="t" r="r" b="b"/>
              <a:pathLst>
                <a:path w="9144000" h="6840220">
                  <a:moveTo>
                    <a:pt x="9144000" y="0"/>
                  </a:moveTo>
                  <a:lnTo>
                    <a:pt x="0" y="0"/>
                  </a:lnTo>
                  <a:lnTo>
                    <a:pt x="0" y="6839991"/>
                  </a:lnTo>
                  <a:lnTo>
                    <a:pt x="9144000" y="683999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43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3861435" cy="4932045"/>
            </a:xfrm>
            <a:custGeom>
              <a:avLst/>
              <a:gdLst/>
              <a:ahLst/>
              <a:cxnLst/>
              <a:rect l="l" t="t" r="r" b="b"/>
              <a:pathLst>
                <a:path w="3861435" h="4932045">
                  <a:moveTo>
                    <a:pt x="3861003" y="0"/>
                  </a:moveTo>
                  <a:lnTo>
                    <a:pt x="0" y="0"/>
                  </a:lnTo>
                  <a:lnTo>
                    <a:pt x="3988" y="812918"/>
                  </a:lnTo>
                  <a:lnTo>
                    <a:pt x="3848" y="2503592"/>
                  </a:lnTo>
                  <a:lnTo>
                    <a:pt x="1993" y="4175468"/>
                  </a:lnTo>
                  <a:lnTo>
                    <a:pt x="838" y="4931994"/>
                  </a:lnTo>
                  <a:lnTo>
                    <a:pt x="3861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22480" y="6235525"/>
            <a:ext cx="4970191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100">
                <a:solidFill>
                  <a:srgbClr val="FFFFFF"/>
                </a:solidFill>
                <a:latin typeface="Montserrat Light" pitchFamily="2" charset="77"/>
                <a:cs typeface="Montserrat"/>
              </a:rPr>
              <a:t>‎ ‎</a:t>
            </a:r>
            <a:r>
              <a:rPr lang="prs-AF" sz="2100">
                <a:solidFill>
                  <a:srgbClr val="FFFFFF"/>
                </a:solidFill>
                <a:latin typeface="Montserrat Light" pitchFamily="2" charset="77"/>
                <a:cs typeface="Montserrat"/>
              </a:rPr>
              <a:t>با تشکر از</a:t>
            </a:r>
            <a:r>
              <a:rPr lang="prs-AF" sz="2100" b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آمبولانس ویکتوریا</a:t>
            </a:r>
          </a:p>
        </p:txBody>
      </p:sp>
      <p:sp>
        <p:nvSpPr>
          <p:cNvPr id="45" name="object 45"/>
          <p:cNvSpPr/>
          <p:nvPr/>
        </p:nvSpPr>
        <p:spPr>
          <a:xfrm>
            <a:off x="3" y="3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2" y="0"/>
                </a:lnTo>
                <a:lnTo>
                  <a:pt x="8973921" y="132486"/>
                </a:lnTo>
                <a:lnTo>
                  <a:pt x="8906192" y="132486"/>
                </a:lnTo>
                <a:lnTo>
                  <a:pt x="8958503" y="0"/>
                </a:lnTo>
                <a:lnTo>
                  <a:pt x="8888349" y="0"/>
                </a:lnTo>
                <a:lnTo>
                  <a:pt x="8836037" y="132486"/>
                </a:lnTo>
                <a:lnTo>
                  <a:pt x="8768308" y="132486"/>
                </a:lnTo>
                <a:lnTo>
                  <a:pt x="8820619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0" y="0"/>
                </a:lnTo>
                <a:lnTo>
                  <a:pt x="8612555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6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5E68444-4563-264D-B0EB-BB81926CF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627" y="739774"/>
            <a:ext cx="1997075" cy="1556775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D713075F-4252-B246-B51C-0F483A2FB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91" y="2344965"/>
            <a:ext cx="3175000" cy="3175000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2700794" y="2377807"/>
            <a:ext cx="3772535" cy="1450340"/>
          </a:xfrm>
          <a:custGeom>
            <a:avLst/>
            <a:gdLst/>
            <a:ahLst/>
            <a:cxnLst/>
            <a:rect l="l" t="t" r="r" b="b"/>
            <a:pathLst>
              <a:path w="3772535" h="1450339">
                <a:moveTo>
                  <a:pt x="3771989" y="360006"/>
                </a:moveTo>
                <a:lnTo>
                  <a:pt x="3768712" y="311162"/>
                </a:lnTo>
                <a:lnTo>
                  <a:pt x="3759136" y="264299"/>
                </a:lnTo>
                <a:lnTo>
                  <a:pt x="3743706" y="219875"/>
                </a:lnTo>
                <a:lnTo>
                  <a:pt x="3722840" y="178308"/>
                </a:lnTo>
                <a:lnTo>
                  <a:pt x="3696982" y="140017"/>
                </a:lnTo>
                <a:lnTo>
                  <a:pt x="3666553" y="105448"/>
                </a:lnTo>
                <a:lnTo>
                  <a:pt x="3631984" y="75018"/>
                </a:lnTo>
                <a:lnTo>
                  <a:pt x="3593693" y="49149"/>
                </a:lnTo>
                <a:lnTo>
                  <a:pt x="3552126" y="28295"/>
                </a:lnTo>
                <a:lnTo>
                  <a:pt x="3507702" y="12865"/>
                </a:lnTo>
                <a:lnTo>
                  <a:pt x="3460851" y="3289"/>
                </a:lnTo>
                <a:lnTo>
                  <a:pt x="3411994" y="0"/>
                </a:lnTo>
                <a:lnTo>
                  <a:pt x="359994" y="0"/>
                </a:lnTo>
                <a:lnTo>
                  <a:pt x="311150" y="3289"/>
                </a:lnTo>
                <a:lnTo>
                  <a:pt x="264299" y="12865"/>
                </a:lnTo>
                <a:lnTo>
                  <a:pt x="219875" y="28295"/>
                </a:lnTo>
                <a:lnTo>
                  <a:pt x="178308" y="49149"/>
                </a:lnTo>
                <a:lnTo>
                  <a:pt x="140017" y="75018"/>
                </a:lnTo>
                <a:lnTo>
                  <a:pt x="105448" y="105448"/>
                </a:lnTo>
                <a:lnTo>
                  <a:pt x="75018" y="140017"/>
                </a:lnTo>
                <a:lnTo>
                  <a:pt x="49149" y="178308"/>
                </a:lnTo>
                <a:lnTo>
                  <a:pt x="28295" y="219875"/>
                </a:lnTo>
                <a:lnTo>
                  <a:pt x="12865" y="264299"/>
                </a:lnTo>
                <a:lnTo>
                  <a:pt x="3289" y="311162"/>
                </a:lnTo>
                <a:lnTo>
                  <a:pt x="0" y="360006"/>
                </a:lnTo>
                <a:lnTo>
                  <a:pt x="0" y="683996"/>
                </a:lnTo>
                <a:lnTo>
                  <a:pt x="3289" y="732853"/>
                </a:lnTo>
                <a:lnTo>
                  <a:pt x="12865" y="779703"/>
                </a:lnTo>
                <a:lnTo>
                  <a:pt x="28295" y="824128"/>
                </a:lnTo>
                <a:lnTo>
                  <a:pt x="49149" y="865708"/>
                </a:lnTo>
                <a:lnTo>
                  <a:pt x="75018" y="903986"/>
                </a:lnTo>
                <a:lnTo>
                  <a:pt x="105448" y="938568"/>
                </a:lnTo>
                <a:lnTo>
                  <a:pt x="140017" y="968997"/>
                </a:lnTo>
                <a:lnTo>
                  <a:pt x="178308" y="994854"/>
                </a:lnTo>
                <a:lnTo>
                  <a:pt x="219875" y="1015720"/>
                </a:lnTo>
                <a:lnTo>
                  <a:pt x="264299" y="1031151"/>
                </a:lnTo>
                <a:lnTo>
                  <a:pt x="311150" y="1040714"/>
                </a:lnTo>
                <a:lnTo>
                  <a:pt x="359994" y="1044003"/>
                </a:lnTo>
                <a:lnTo>
                  <a:pt x="2403640" y="1044003"/>
                </a:lnTo>
                <a:lnTo>
                  <a:pt x="2808922" y="1405140"/>
                </a:lnTo>
                <a:lnTo>
                  <a:pt x="2848483" y="1433995"/>
                </a:lnTo>
                <a:lnTo>
                  <a:pt x="2885617" y="1448854"/>
                </a:lnTo>
                <a:lnTo>
                  <a:pt x="2919196" y="1450187"/>
                </a:lnTo>
                <a:lnTo>
                  <a:pt x="2948127" y="1438414"/>
                </a:lnTo>
                <a:lnTo>
                  <a:pt x="2971254" y="1414030"/>
                </a:lnTo>
                <a:lnTo>
                  <a:pt x="2987484" y="1377480"/>
                </a:lnTo>
                <a:lnTo>
                  <a:pt x="2995676" y="1329207"/>
                </a:lnTo>
                <a:lnTo>
                  <a:pt x="3015272" y="1051445"/>
                </a:lnTo>
                <a:lnTo>
                  <a:pt x="3015196" y="1044003"/>
                </a:lnTo>
                <a:lnTo>
                  <a:pt x="3411994" y="1044003"/>
                </a:lnTo>
                <a:lnTo>
                  <a:pt x="3460851" y="1040714"/>
                </a:lnTo>
                <a:lnTo>
                  <a:pt x="3507702" y="1031151"/>
                </a:lnTo>
                <a:lnTo>
                  <a:pt x="3552126" y="1015720"/>
                </a:lnTo>
                <a:lnTo>
                  <a:pt x="3593693" y="994854"/>
                </a:lnTo>
                <a:lnTo>
                  <a:pt x="3631984" y="968997"/>
                </a:lnTo>
                <a:lnTo>
                  <a:pt x="3666553" y="938568"/>
                </a:lnTo>
                <a:lnTo>
                  <a:pt x="3696982" y="903986"/>
                </a:lnTo>
                <a:lnTo>
                  <a:pt x="3722840" y="865708"/>
                </a:lnTo>
                <a:lnTo>
                  <a:pt x="3743706" y="824128"/>
                </a:lnTo>
                <a:lnTo>
                  <a:pt x="3759136" y="779703"/>
                </a:lnTo>
                <a:lnTo>
                  <a:pt x="3768712" y="732853"/>
                </a:lnTo>
                <a:lnTo>
                  <a:pt x="3771989" y="683996"/>
                </a:lnTo>
                <a:lnTo>
                  <a:pt x="3771989" y="360006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077285" y="2451792"/>
            <a:ext cx="4214526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ts val="3240"/>
              </a:lnSpc>
              <a:spcBef>
                <a:spcPts val="100"/>
              </a:spcBef>
            </a:pPr>
            <a:r>
              <a:rPr lang="prs-AF" b="1" dirty="0">
                <a:latin typeface="Montserrat" panose="02000505000000020004" pitchFamily="2" charset="77"/>
              </a:rPr>
              <a:t>نقش خود را بازی کنی</a:t>
            </a:r>
          </a:p>
          <a:p>
            <a:pPr marL="96520">
              <a:lnSpc>
                <a:spcPts val="3240"/>
              </a:lnSpc>
            </a:pPr>
            <a:r>
              <a:rPr lang="prs-AF" b="1" dirty="0">
                <a:latin typeface="Montserrat" panose="02000505000000020004" pitchFamily="2" charset="77"/>
                <a:cs typeface="Arial"/>
              </a:rPr>
              <a:t>تابستان هوشمند داشته باشی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D40E0CD-0474-6648-8F5D-188F5FC0C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70104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2000" y="1582586"/>
            <a:ext cx="5470200" cy="55399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prs-AF" sz="3500" b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بیماریهای مرتبط با گرما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1999" y="2643603"/>
            <a:ext cx="3790283" cy="1865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1454785" indent="-368300">
              <a:lnSpc>
                <a:spcPts val="2220"/>
              </a:lnSpc>
              <a:spcAft>
                <a:spcPts val="1200"/>
              </a:spcAft>
            </a:pPr>
            <a:r>
              <a:rPr lang="prs-AF" sz="16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گرما میتاند باعث</a:t>
            </a:r>
            <a:r>
              <a:rPr lang="en-US" sz="16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‎</a:t>
            </a:r>
            <a:r>
              <a:rPr lang="prs-AF" sz="16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:</a:t>
            </a:r>
            <a:r>
              <a:rPr lang="en-US" sz="16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</a:p>
          <a:p>
            <a:pPr marL="12065" marR="1454785">
              <a:lnSpc>
                <a:spcPts val="2220"/>
              </a:lnSpc>
              <a:spcAft>
                <a:spcPts val="1200"/>
              </a:spcAft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    گرپتگی های ناشی از گرما</a:t>
            </a:r>
          </a:p>
          <a:p>
            <a:pPr marL="12065" marR="1454785">
              <a:lnSpc>
                <a:spcPts val="2220"/>
              </a:lnSpc>
              <a:spcAft>
                <a:spcPts val="1200"/>
              </a:spcAft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    گرمازده گی</a:t>
            </a:r>
          </a:p>
          <a:p>
            <a:pPr marL="12700" marR="5080">
              <a:lnSpc>
                <a:spcPts val="2220"/>
              </a:lnSpc>
              <a:spcAft>
                <a:spcPts val="1200"/>
              </a:spcAft>
            </a:pPr>
            <a:r>
              <a:rPr lang="en-US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‎ ‎</a:t>
            </a: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ای میتاند منجر به شرایط تهدید کننده زندگی شوه-</a:t>
            </a:r>
            <a:r>
              <a:rPr lang="en-US" sz="1600" dirty="0">
                <a:solidFill>
                  <a:srgbClr val="231F20"/>
                </a:solidFill>
              </a:rPr>
              <a:t> </a:t>
            </a:r>
            <a:r>
              <a:rPr lang="en-US" sz="1600" b="1" dirty="0">
                <a:solidFill>
                  <a:srgbClr val="231F20"/>
                </a:solidFill>
              </a:rPr>
              <a:t> </a:t>
            </a:r>
            <a:r>
              <a:rPr lang="prs-AF" sz="1600" b="1" dirty="0">
                <a:solidFill>
                  <a:srgbClr val="231F20"/>
                </a:solidFill>
                <a:latin typeface="Montserrat" panose="02000505000000020004" pitchFamily="2" charset="77"/>
                <a:cs typeface="Arial"/>
              </a:rPr>
              <a:t> گرمازده گی </a:t>
            </a:r>
            <a:r>
              <a:rPr lang="en-US" sz="1600" b="1" dirty="0">
                <a:solidFill>
                  <a:srgbClr val="231F20"/>
                </a:solidFill>
              </a:rPr>
              <a:t> </a:t>
            </a:r>
            <a:r>
              <a:rPr lang="prs-AF" sz="1600" b="1" dirty="0">
                <a:solidFill>
                  <a:srgbClr val="231F20"/>
                </a:solidFill>
                <a:latin typeface="Montserrat" panose="02000505000000020004" pitchFamily="2" charset="77"/>
                <a:cs typeface="Montserrat"/>
              </a:rPr>
              <a:t>.</a:t>
            </a:r>
            <a:r>
              <a:rPr lang="en-US" sz="1600" b="1" dirty="0">
                <a:solidFill>
                  <a:srgbClr val="231F20"/>
                </a:solidFill>
              </a:rPr>
              <a:t> 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02000" y="5340350"/>
            <a:ext cx="404177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prs-AF" sz="16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گرما همچنین میتاند وضعیت پردی را که قبلاً دارای مشکل پزشکی مانند بیماری قلبی یا دیابته، بدتر کند</a:t>
            </a:r>
            <a:r>
              <a:rPr lang="en-US" sz="16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‎</a:t>
            </a:r>
            <a:r>
              <a:rPr lang="prs-AF" sz="16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250232" y="5255607"/>
            <a:ext cx="8648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rs-AF" sz="1600" b="1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از موارد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010400" y="4730750"/>
            <a:ext cx="1326496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800" b="1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‎80</a:t>
            </a:r>
            <a:r>
              <a:rPr lang="prs-AF" sz="3800" b="1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‏٪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907132" y="4322771"/>
            <a:ext cx="155106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prs-AF" sz="1600" b="1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گرمازده گی تا حدی کشنده یه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D329EE-1843-7E41-8534-0CF647705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D9647DF-5295-B24F-93AB-1C01FB48C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37" y="3142798"/>
            <a:ext cx="203200" cy="1651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EDF65B9-AC96-894F-BE6E-CEAEC5016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37" y="3560143"/>
            <a:ext cx="203200" cy="165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Diagram&#10;&#10;Description automatically generated">
            <a:extLst>
              <a:ext uri="{FF2B5EF4-FFF2-40B4-BE49-F238E27FC236}">
                <a16:creationId xmlns:a16="http://schemas.microsoft.com/office/drawing/2014/main" id="{E024AEA5-26F3-0F47-A7B8-FB7B3A835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pic>
        <p:nvPicPr>
          <p:cNvPr id="35" name="Picture 34" descr="Shape, circle&#10;&#10;Description automatically generated">
            <a:extLst>
              <a:ext uri="{FF2B5EF4-FFF2-40B4-BE49-F238E27FC236}">
                <a16:creationId xmlns:a16="http://schemas.microsoft.com/office/drawing/2014/main" id="{1C56C425-7C5F-7749-8DF7-60BE00AF8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1" y="855526"/>
            <a:ext cx="558800" cy="419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032025" y="6047993"/>
            <a:ext cx="3486150" cy="409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12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‎ ‎</a:t>
            </a:r>
            <a:r>
              <a:rPr lang="prs-AF" sz="12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چه باید کرد:</a:t>
            </a:r>
            <a:r>
              <a:rPr lang="en-US" sz="1200" b="1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‎ ‎</a:t>
            </a:r>
            <a:r>
              <a:rPr lang="prs-AF" sz="1200" b="1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پوراً با</a:t>
            </a:r>
            <a:r>
              <a:rPr lang="en-US" sz="1200" b="1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‎ ‎</a:t>
            </a:r>
            <a:r>
              <a:rPr lang="prs-AF" sz="1200" b="1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سه تا صپر</a:t>
            </a:r>
            <a:r>
              <a:rPr lang="en-US" sz="1200" b="1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‎ (000) ‎</a:t>
            </a:r>
            <a:r>
              <a:rPr lang="prs-AF" sz="1200" b="1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تماس بگیرید و توصیه های تماس گیرنده را دنبال کنی.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8596" y="6047995"/>
            <a:ext cx="3130550" cy="8434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12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‎ ‎</a:t>
            </a:r>
            <a:r>
              <a:rPr lang="prs-AF" sz="12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چه باید کرد:</a:t>
            </a:r>
            <a:r>
              <a:rPr lang="en-US" sz="1200" b="1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‎ ‎</a:t>
            </a:r>
            <a:r>
              <a:rPr lang="prs-AF" sz="1200" b="1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ده منطقه ای خنک دراز بکشی.</a:t>
            </a:r>
            <a:r>
              <a:rPr lang="en-US" sz="1200" b="1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‎ ‎</a:t>
            </a:r>
            <a:r>
              <a:rPr lang="prs-AF" sz="1200" b="1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اگر قی نمی کنی، آو بنوشی.</a:t>
            </a: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lang="prs-AF" sz="1200" b="1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با شماره 1300 60 60 24 با</a:t>
            </a:r>
            <a:r>
              <a:rPr lang="en-US" sz="1200" b="1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‎ NURSE-ON-CALL ‎</a:t>
            </a:r>
            <a:r>
              <a:rPr lang="prs-AF" sz="1200" b="1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تماس بگیری</a:t>
            </a:r>
            <a:r>
              <a:rPr lang="en-US" sz="1200" b="1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‎</a:t>
            </a:r>
            <a:r>
              <a:rPr lang="prs-AF" sz="1200" b="1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3854" y="1577260"/>
            <a:ext cx="2045970" cy="8412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rs-AF" sz="12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سرگیجه و سردرد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 spc="-20" dirty="0">
              <a:latin typeface="Montserrat Light" pitchFamily="2" charset="77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lang="prs-AF" sz="12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رنگ پریده و تعریق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3854" y="3102224"/>
            <a:ext cx="1379855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rs-AF" sz="12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ضربان قلب سریع</a:t>
            </a:r>
          </a:p>
          <a:p>
            <a:pPr marL="31750" marR="5080">
              <a:lnSpc>
                <a:spcPts val="4730"/>
              </a:lnSpc>
              <a:spcBef>
                <a:spcPts val="35"/>
              </a:spcBef>
            </a:pPr>
            <a:r>
              <a:rPr lang="prs-AF" sz="12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تهوع و قی کردن و غش کردن</a:t>
            </a:r>
          </a:p>
          <a:p>
            <a:pPr marL="28575" marR="278130">
              <a:lnSpc>
                <a:spcPts val="1400"/>
              </a:lnSpc>
              <a:spcBef>
                <a:spcPts val="1305"/>
              </a:spcBef>
            </a:pPr>
            <a:r>
              <a:rPr lang="prs-AF" sz="12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گرپتگی و ضعپ عضلات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39822" y="5028634"/>
            <a:ext cx="2214196" cy="379912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45"/>
              </a:spcBef>
            </a:pPr>
            <a:r>
              <a:rPr lang="prs-AF" sz="1200" b="1" dirty="0">
                <a:solidFill>
                  <a:srgbClr val="EF3829"/>
                </a:solidFill>
                <a:latin typeface="Montserrat SemiBold" panose="02000505000000020004" pitchFamily="2" charset="77"/>
                <a:cs typeface="Arial"/>
              </a:rPr>
              <a:t>گرمازده گی یه اورژانس تهدید کننده زندگی است، با</a:t>
            </a:r>
            <a:r>
              <a:rPr lang="en-US" sz="1200" b="1" dirty="0">
                <a:solidFill>
                  <a:srgbClr val="EF3829"/>
                </a:solidFill>
                <a:latin typeface="Montserrat SemiBold" panose="02000505000000020004" pitchFamily="2" charset="77"/>
                <a:cs typeface="Arial"/>
              </a:rPr>
              <a:t>‎ ‎</a:t>
            </a:r>
            <a:r>
              <a:rPr lang="prs-AF" sz="1200" b="1" dirty="0">
                <a:solidFill>
                  <a:srgbClr val="EF3829"/>
                </a:solidFill>
                <a:latin typeface="Montserrat SemiBold" panose="02000505000000020004" pitchFamily="2" charset="77"/>
                <a:cs typeface="Arial"/>
              </a:rPr>
              <a:t>سه تا صپر</a:t>
            </a:r>
            <a:r>
              <a:rPr lang="en-US" sz="1200" b="1" dirty="0">
                <a:solidFill>
                  <a:srgbClr val="EF3829"/>
                </a:solidFill>
                <a:latin typeface="Montserrat SemiBold" panose="02000505000000020004" pitchFamily="2" charset="77"/>
                <a:cs typeface="Arial"/>
              </a:rPr>
              <a:t>‎(000) ‎</a:t>
            </a:r>
            <a:r>
              <a:rPr lang="prs-AF" sz="1200" b="1" dirty="0">
                <a:solidFill>
                  <a:srgbClr val="EF3829"/>
                </a:solidFill>
                <a:latin typeface="Montserrat SemiBold" panose="02000505000000020004" pitchFamily="2" charset="77"/>
                <a:cs typeface="Arial"/>
              </a:rPr>
              <a:t>تماس بگیری</a:t>
            </a:r>
            <a:r>
              <a:rPr lang="en-US" sz="1200" b="1" dirty="0">
                <a:solidFill>
                  <a:srgbClr val="EF3829"/>
                </a:solidFill>
                <a:latin typeface="Montserrat SemiBold" panose="02000505000000020004" pitchFamily="2" charset="77"/>
                <a:cs typeface="Arial"/>
              </a:rPr>
              <a:t>‎</a:t>
            </a:r>
            <a:r>
              <a:rPr lang="prs-AF" sz="1200" b="1" dirty="0">
                <a:solidFill>
                  <a:srgbClr val="EF3829"/>
                </a:solidFill>
                <a:latin typeface="Montserrat SemiBold" panose="02000505000000020004" pitchFamily="2" charset="77"/>
                <a:cs typeface="Arial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74163" y="4133510"/>
            <a:ext cx="13798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rs-AF" sz="12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نبض قوی سریع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08231" y="2943796"/>
            <a:ext cx="27292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prs-AF" sz="12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بیهوشی</a:t>
            </a:r>
          </a:p>
          <a:p>
            <a:pPr algn="l">
              <a:lnSpc>
                <a:spcPct val="100000"/>
              </a:lnSpc>
            </a:pPr>
            <a:endParaRPr sz="1500" spc="-20" dirty="0">
              <a:latin typeface="Montserrat Light" pitchFamily="2" charset="77"/>
              <a:cs typeface="Montserrat"/>
            </a:endParaRPr>
          </a:p>
          <a:p>
            <a:pPr marL="197485" algn="l">
              <a:lnSpc>
                <a:spcPct val="100000"/>
              </a:lnSpc>
              <a:spcBef>
                <a:spcPts val="1045"/>
              </a:spcBef>
            </a:pPr>
            <a:r>
              <a:rPr lang="prs-AF" sz="12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علائم شبیه سکته مغزی یا پروپاشی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54511" y="2616802"/>
            <a:ext cx="553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rs-AF" sz="12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تشنج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-160522" y="834816"/>
            <a:ext cx="3094722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rs-AF" sz="2200" b="1" dirty="0">
                <a:solidFill>
                  <a:srgbClr val="FFA526"/>
                </a:solidFill>
                <a:latin typeface="Montserrat" panose="02000505000000020004" pitchFamily="2" charset="77"/>
                <a:cs typeface="Arial"/>
              </a:rPr>
              <a:t>گرمازده گی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44206" y="843416"/>
            <a:ext cx="338010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rs-AF" sz="2200" b="1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ضربه گرمایی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350815" y="929924"/>
            <a:ext cx="306070" cy="234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prs-AF" sz="1450" b="1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یا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032025" y="2037581"/>
            <a:ext cx="106627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rs-AF" sz="12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تعریق متوقپ می شوه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A3410AC-A672-BC45-8943-5D9867C20E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E005EAE-945C-6642-87BA-B3CC069CA89E}"/>
              </a:ext>
            </a:extLst>
          </p:cNvPr>
          <p:cNvSpPr txBox="1"/>
          <p:nvPr/>
        </p:nvSpPr>
        <p:spPr>
          <a:xfrm>
            <a:off x="4529353" y="1563518"/>
            <a:ext cx="2809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rs-AF" sz="12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حالت روانی گیج و هذیان</a:t>
            </a:r>
          </a:p>
        </p:txBody>
      </p:sp>
      <p:pic>
        <p:nvPicPr>
          <p:cNvPr id="38" name="Picture 37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463E1C80-72A4-6E48-8F32-5CA23616AB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92" y="4590009"/>
            <a:ext cx="9271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42CFAED-BA11-6F41-B7B6-95F2D295A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8253" y="4963919"/>
            <a:ext cx="3754147" cy="1041952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ts val="3720"/>
              </a:lnSpc>
              <a:spcBef>
                <a:spcPts val="725"/>
              </a:spcBef>
            </a:pPr>
            <a:r>
              <a:rPr lang="prs-AF" sz="3600" b="1" dirty="0">
                <a:latin typeface="Montserrat" panose="02000505000000020004" pitchFamily="2" charset="77"/>
                <a:cs typeface="Arial"/>
              </a:rPr>
              <a:t>نکاتی برای غلبه بر گرما ده تابستان امسال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98B2D02-D723-C644-80F9-F9F7CF5C3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15" y="6500232"/>
            <a:ext cx="1644552" cy="28714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169C947A-C8B5-554D-A298-5C6BAC351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7" y="4136173"/>
            <a:ext cx="863600" cy="698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D3FE36-890B-0B4C-8C34-DCB07F780C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71CCA4F-A642-E248-815D-E5AD33DD2A6C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4939" y="1000082"/>
            <a:ext cx="7979501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prs-AF" sz="170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نکاتی برای </a:t>
            </a:r>
            <a:r>
              <a:rPr lang="prs-AF" sz="170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غلبه بر گرما ده </a:t>
            </a:r>
            <a:r>
              <a:rPr lang="prs-AF" sz="170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تابستان امسال</a:t>
            </a:r>
          </a:p>
          <a:p>
            <a:pPr marL="12700">
              <a:lnSpc>
                <a:spcPts val="5175"/>
              </a:lnSpc>
            </a:pPr>
            <a:r>
              <a:rPr lang="prs-AF" sz="44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هیدراته بمانی</a:t>
            </a:r>
            <a:r>
              <a:rPr lang="en-US" sz="44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‎ ‎</a:t>
            </a:r>
            <a:r>
              <a:rPr lang="prs-AF" sz="44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(به اندازه کاپی آو بنوشی)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89416" y="2613706"/>
            <a:ext cx="4470018" cy="27374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ده طول روز به طور منظم آو بنوشید،</a:t>
            </a:r>
          </a:p>
          <a:p>
            <a:pPr marL="12700" marR="380365">
              <a:lnSpc>
                <a:spcPct val="114599"/>
              </a:lnSpc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حتی اگه احساس تشنگی نمی کنی</a:t>
            </a:r>
            <a:r>
              <a:rPr lang="en-US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رنگ نوزاد خود را بررسی کنی - اگر رنگ پریده است به اندازه کاپی نوشیدنی بخوری</a:t>
            </a:r>
          </a:p>
          <a:p>
            <a:pPr marL="12700" marR="562610">
              <a:lnSpc>
                <a:spcPct val="217899"/>
              </a:lnSpc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اگه بیرون می روی یه بطری آو همراه خود داشته باشید مشروبات الکلی بنوشی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ct val="114599"/>
              </a:lnSpc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اگر پزشک به طور معمول مایعات شما را محدود می کنه، میزان نوشیدن آو را ده هوای گرم بررسی کنی</a:t>
            </a:r>
          </a:p>
        </p:txBody>
      </p:sp>
      <p:sp>
        <p:nvSpPr>
          <p:cNvPr id="9" name="object 9"/>
          <p:cNvSpPr/>
          <p:nvPr/>
        </p:nvSpPr>
        <p:spPr>
          <a:xfrm>
            <a:off x="519554" y="2788094"/>
            <a:ext cx="2442946" cy="2442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9BEF2D-F1D3-7349-B67A-AFEC3F399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87CEBCB7-A2B8-F14A-8DFF-ACA38058C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818" y="2613706"/>
            <a:ext cx="347266" cy="308681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D405D0A0-CE9B-764F-BC1E-C44BCD5A3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818" y="3645186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A1557492-7D9D-E643-8974-99B258D51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818" y="4198983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C1CBBE05-5507-A84C-9C23-166C4686F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818" y="4752780"/>
            <a:ext cx="347266" cy="3086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39DBB3D-3D96-F047-87FC-294BFFB6BB16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7845" y="1035793"/>
            <a:ext cx="7529239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prs-AF" sz="170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نکاتی برای </a:t>
            </a:r>
            <a:r>
              <a:rPr lang="prs-AF" sz="170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غلبه بر گرما ده </a:t>
            </a:r>
            <a:r>
              <a:rPr lang="prs-AF" sz="170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تابستان امسال</a:t>
            </a:r>
          </a:p>
          <a:p>
            <a:pPr marL="12700">
              <a:lnSpc>
                <a:spcPts val="5175"/>
              </a:lnSpc>
            </a:pPr>
            <a:r>
              <a:rPr lang="prs-AF" sz="44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آرام باشین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48052" y="2709476"/>
            <a:ext cx="4375557" cy="2764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ده صورت امکان از تهویه هوا و پن استپاده کنی</a:t>
            </a:r>
            <a:r>
              <a:rPr lang="en-US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‎</a:t>
            </a: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.  با پوشیدن کلاه و کرم ضد آپتاب از خود ده برابر نور خورشید محاپظت کنی</a:t>
            </a:r>
            <a:r>
              <a:rPr lang="en-US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‎</a:t>
            </a: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.</a:t>
            </a:r>
            <a:r>
              <a:rPr lang="en-US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ده گرم ترین قسمت روز از بیرون رپتن خودداری کنی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431165">
              <a:lnSpc>
                <a:spcPct val="114599"/>
              </a:lnSpc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از حوله های مرطوب استپاده کنی، پاها را ده آو خنک قرار دهی و دوش های خنک (نه سرد) بگیری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118110">
              <a:lnSpc>
                <a:spcPct val="114599"/>
              </a:lnSpc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از پعالیت های شدید مانند ورزش، بازسازی و باغبانی خودداری کنی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DF8617-3174-BE4D-AAFC-0194F2753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BCA69094-B33E-4A4D-A0BC-53F53BAD14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76" y="2705230"/>
            <a:ext cx="2933700" cy="243840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20521D78-65DE-4D30-BF50-830896F5D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880" y="2725950"/>
            <a:ext cx="347266" cy="308681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F4C589BE-6826-4FF2-B65A-988C5DF5D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818" y="3770089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9946D502-3E16-42E3-9530-ECB589C157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818" y="4559991"/>
            <a:ext cx="347266" cy="3086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4602F1F-A316-8F4F-B98A-C8677001D200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0868" y="1029052"/>
            <a:ext cx="5394839" cy="929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prs-AF" sz="170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نکاتی برای </a:t>
            </a:r>
            <a:r>
              <a:rPr lang="prs-AF" sz="170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غلبه بر گرما ده </a:t>
            </a:r>
            <a:r>
              <a:rPr lang="prs-AF" sz="170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تابستان امسال</a:t>
            </a:r>
          </a:p>
          <a:p>
            <a:pPr marL="12700">
              <a:lnSpc>
                <a:spcPts val="5175"/>
              </a:lnSpc>
            </a:pPr>
            <a:r>
              <a:rPr lang="prs-AF" sz="44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دیگران را وررسی کنی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86376" y="2750950"/>
            <a:ext cx="4771665" cy="2715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مراقب اپراد مسن، کسانی باشید که تنها زندگی می کنن، کودکان و اپرادی که بیماری دارن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130175">
              <a:lnSpc>
                <a:spcPct val="114599"/>
              </a:lnSpc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حداقل ده یه روز گرمای شدید حداقل یه وار با آنها تماس بگیری یا به آنها سر بزنی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 spc="-30" dirty="0">
              <a:latin typeface="Montserrat Light" pitchFamily="2" charset="77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آنها را تشویق کنی تا مقدار زیادی آو بنوشن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8890">
              <a:lnSpc>
                <a:spcPct val="114599"/>
              </a:lnSpc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ده صورت مشاهده علائم بیماری ناشی از گرما، از پزشک کمک بگیری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7960A7-2BFD-8A47-9541-ED8D44480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B9314E4-D8B8-1549-9D38-6CBBB55C9F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8" y="2511227"/>
            <a:ext cx="2438400" cy="2781300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91669514-1B84-43F0-93CC-AD172FD143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818" y="2761945"/>
            <a:ext cx="347266" cy="308681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EC55A42A-9CD8-414A-B0EB-3950FAC5C6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818" y="3565314"/>
            <a:ext cx="347266" cy="308681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74342116-2518-4946-A642-836C315D2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818" y="4349986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BE70E850-1A2A-4FD6-94E5-885E69090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818" y="4899010"/>
            <a:ext cx="347266" cy="3086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3C393D-FB46-8F45-A1C7-E8A5049D8BAB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3657" y="1097610"/>
            <a:ext cx="6842363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prs-AF" sz="170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نکاتی برای </a:t>
            </a:r>
            <a:r>
              <a:rPr lang="prs-AF" sz="170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غلبه بر گرما ده </a:t>
            </a:r>
            <a:r>
              <a:rPr lang="prs-AF" sz="170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تابستان امسال</a:t>
            </a:r>
          </a:p>
          <a:p>
            <a:pPr marL="12700">
              <a:lnSpc>
                <a:spcPts val="5175"/>
              </a:lnSpc>
            </a:pPr>
            <a:r>
              <a:rPr lang="prs-AF" sz="44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ماشین های داغ میتانند کشنده باشن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90660" y="2693125"/>
            <a:ext cx="4940690" cy="24672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هرگز کودکان، اپراد مسن یا حیوانات خانگی را ده اتومبیل پارک شده رها نکنی - دمای هوا ده چند دقیقه دو برابر می شوه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389255">
              <a:lnSpc>
                <a:spcPct val="114599"/>
              </a:lnSpc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دمای بدن کودک سه تا پنج برابر سریعتر از بزرگسالان اپزایش می یابه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156845">
              <a:lnSpc>
                <a:spcPct val="114599"/>
              </a:lnSpc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حتی ده یه روز معتدل، دمای داخل ماشین پارک شده میتاند 20 تا 30 درجه گرمتر از دمای بیرون باشه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3EAC83-FD58-F746-BE02-5C6F12ACB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65F7356-9F06-C145-ABBD-E583936B0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54" y="2698498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E25333A5-4B17-7245-BE10-A8DB48EA3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54" y="3516205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6AEC523A-88FF-474C-84DD-88AE30976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929" y="4305625"/>
            <a:ext cx="347266" cy="308681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5F27C4FE-1EB3-9248-B0AE-ECEFD14A9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75" y="2698498"/>
            <a:ext cx="24384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B789D3AD-93F2-2B43-9736-2D4E8B49FD9E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2315" y="1016830"/>
            <a:ext cx="7268804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prs-AF" sz="170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نکاتی برای </a:t>
            </a:r>
            <a:r>
              <a:rPr lang="prs-AF" sz="170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غلبه بر گرما ده </a:t>
            </a:r>
            <a:r>
              <a:rPr lang="prs-AF" sz="170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تابستان امسال</a:t>
            </a:r>
          </a:p>
          <a:p>
            <a:pPr marL="12700">
              <a:lnSpc>
                <a:spcPts val="5175"/>
              </a:lnSpc>
            </a:pPr>
            <a:r>
              <a:rPr lang="prs-AF" sz="44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مراقب آو باشی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13242" y="2697847"/>
            <a:ext cx="4237724" cy="23045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8435">
              <a:lnSpc>
                <a:spcPts val="2120"/>
              </a:lnSpc>
              <a:spcAft>
                <a:spcPts val="1800"/>
              </a:spcAft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هنگام شنا و نزدیک آو، مراقب کودکان باشی و مراقب دوستان باشی</a:t>
            </a:r>
          </a:p>
          <a:p>
            <a:pPr marL="12700" marR="5080">
              <a:lnSpc>
                <a:spcPts val="2120"/>
              </a:lnSpc>
              <a:spcAft>
                <a:spcPts val="1800"/>
              </a:spcAft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شرایط را بدانی و محدودیت های خود را بدانی</a:t>
            </a:r>
            <a:r>
              <a:rPr lang="en-US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</a:p>
          <a:p>
            <a:pPr marL="12700" marR="5080">
              <a:lnSpc>
                <a:spcPts val="2120"/>
              </a:lnSpc>
              <a:spcAft>
                <a:spcPts val="1800"/>
              </a:spcAft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بین پرچم ها ده ساحل شنا کنی</a:t>
            </a:r>
          </a:p>
          <a:p>
            <a:pPr marL="12700" marR="295275">
              <a:lnSpc>
                <a:spcPts val="2120"/>
              </a:lnSpc>
              <a:spcAft>
                <a:spcPts val="1800"/>
              </a:spcAft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خطرات اطراپ آو را بشناسی و هرگز به تنهایی شنا نکنی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DCEA903-E641-EE49-8FCF-4A41E9D37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F29D430E-FE6A-CD49-AB6C-7923ED351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09" y="2628820"/>
            <a:ext cx="2438400" cy="264160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C9CD83BB-FDB4-4FD1-A8E4-5D6984E94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581" y="2696261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F43823F9-9B3A-4129-A967-3B4D4B484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884" y="3440197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06BEC1B8-6092-44CB-BB02-5B8E4AB8A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818" y="3983781"/>
            <a:ext cx="347266" cy="308681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7071BC22-2081-4387-8E3D-9EBAE1944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818" y="4461458"/>
            <a:ext cx="347266" cy="3086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53DAFEDA23EE429950BE6F5DE758BC" ma:contentTypeVersion="18" ma:contentTypeDescription="Create a new document." ma:contentTypeScope="" ma:versionID="d19409feb7c208785dcacdf86f54305a">
  <xsd:schema xmlns:xsd="http://www.w3.org/2001/XMLSchema" xmlns:xs="http://www.w3.org/2001/XMLSchema" xmlns:p="http://schemas.microsoft.com/office/2006/metadata/properties" xmlns:ns2="c8e60141-e09e-411e-bdce-2c86f27af3d0" xmlns:ns3="a4d7c662-a7cb-458e-a468-fdd8abbd839c" targetNamespace="http://schemas.microsoft.com/office/2006/metadata/properties" ma:root="true" ma:fieldsID="1fef129313ffb925b29ebb3bac73df11" ns2:_="" ns3:_="">
    <xsd:import namespace="c8e60141-e09e-411e-bdce-2c86f27af3d0"/>
    <xsd:import namespace="a4d7c662-a7cb-458e-a468-fdd8abbd8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0141-e09e-411e-bdce-2c86f27af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f3d45a2-7b76-4312-aa59-d4ffa5683d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7c662-a7cb-458e-a468-fdd8abbd8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4fee49-cc8e-4332-aac3-1498f8fd2ad1}" ma:internalName="TaxCatchAll" ma:showField="CatchAllData" ma:web="a4d7c662-a7cb-458e-a468-fdd8abbd83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e60141-e09e-411e-bdce-2c86f27af3d0">
      <Terms xmlns="http://schemas.microsoft.com/office/infopath/2007/PartnerControls"/>
    </lcf76f155ced4ddcb4097134ff3c332f>
    <TaxCatchAll xmlns="a4d7c662-a7cb-458e-a468-fdd8abbd839c" xsi:nil="true"/>
  </documentManagement>
</p:properties>
</file>

<file path=customXml/itemProps1.xml><?xml version="1.0" encoding="utf-8"?>
<ds:datastoreItem xmlns:ds="http://schemas.openxmlformats.org/officeDocument/2006/customXml" ds:itemID="{6329A017-CF86-4C85-A8D1-E4425C63A9B1}"/>
</file>

<file path=customXml/itemProps2.xml><?xml version="1.0" encoding="utf-8"?>
<ds:datastoreItem xmlns:ds="http://schemas.openxmlformats.org/officeDocument/2006/customXml" ds:itemID="{1C14AF4C-AFD7-471B-B901-1682A5C2A3C1}"/>
</file>

<file path=customXml/itemProps3.xml><?xml version="1.0" encoding="utf-8"?>
<ds:datastoreItem xmlns:ds="http://schemas.openxmlformats.org/officeDocument/2006/customXml" ds:itemID="{53ADC4ED-63C5-4D3E-8442-5019B542FCF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787</Words>
  <Application>Microsoft Office PowerPoint</Application>
  <PresentationFormat>Custom</PresentationFormat>
  <Paragraphs>86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Montserrat SemiBold</vt:lpstr>
      <vt:lpstr>Montserrat</vt:lpstr>
      <vt:lpstr>Montserrat ExtraBold</vt:lpstr>
      <vt:lpstr>Calibri</vt:lpstr>
      <vt:lpstr>Montserrat Light</vt:lpstr>
      <vt:lpstr>Office Theme</vt:lpstr>
      <vt:lpstr>PowerPoint Presentation</vt:lpstr>
      <vt:lpstr>بیماریهای مرتبط با گرما</vt:lpstr>
      <vt:lpstr>گرمازده گی</vt:lpstr>
      <vt:lpstr>نکاتی برای غلبه بر گرما ده تابستان امسال</vt:lpstr>
      <vt:lpstr>نکاتی برای غلبه بر گرما ده تابستان امسال هیدراته بمانی‎ ‎ (به اندازه کاپی آو بنوشی)</vt:lpstr>
      <vt:lpstr>نکاتی برای غلبه بر گرما ده تابستان امسال آرام باشین</vt:lpstr>
      <vt:lpstr>نکاتی برای غلبه بر گرما ده تابستان امسال دیگران را وررسی کنی</vt:lpstr>
      <vt:lpstr>نکاتی برای غلبه بر گرما ده تابستان امسال ماشین های داغ میتانند کشنده باشن</vt:lpstr>
      <vt:lpstr>نکاتی برای غلبه بر گرما ده تابستان امسال مراقب آو باشی</vt:lpstr>
      <vt:lpstr>‎ ‎به یاد داشته باشی تابستان امسال با گرمای شدید پیروز شوی:</vt:lpstr>
      <vt:lpstr>نقش خود را بازی کنی تابستان هوشمند داشته باشی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Lenaghan, Andrea</dc:creator>
  <cp:lastModifiedBy>Lenaghan, Andrea</cp:lastModifiedBy>
  <cp:revision>34</cp:revision>
  <dcterms:created xsi:type="dcterms:W3CDTF">2020-12-08T22:07:11Z</dcterms:created>
  <dcterms:modified xsi:type="dcterms:W3CDTF">2021-10-18T03:41:06Z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2020-12-08T00:00:00Z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2020-12-08T00:00:00Z</vt:filetime>
  </property>
  <property fmtid="{D5CDD505-2E9C-101B-9397-08002B2CF9AE}" pid="5" name="ContentTypeId">
    <vt:lpwstr>0x0101002B53DAFEDA23EE429950BE6F5DE758BC</vt:lpwstr>
  </property>
</Properties>
</file>