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Adobe Arabic" panose="02040503050201020203" charset="-7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4046524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4940"/>
              </a:lnSpc>
              <a:spcBef>
                <a:spcPts val="100"/>
              </a:spcBef>
            </a:pPr>
            <a:r>
              <a:rPr sz="4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خپله برخه ولوبئ</a:t>
            </a:r>
            <a:endParaRPr sz="44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>
              <a:lnSpc>
                <a:spcPts val="4940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اوړي هوښیار اوسئ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344" y="5409829"/>
            <a:ext cx="5291455" cy="840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6500"/>
              </a:lnSpc>
              <a:spcBef>
                <a:spcPts val="100"/>
              </a:spcBef>
            </a:pP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تاسو پد</a:t>
            </a:r>
            <a:r>
              <a:rPr lang="ps-PK"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اوړي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</a:t>
            </a:r>
            <a:r>
              <a:rPr lang="ps-PK" sz="1800" spc="-3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نمر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</a:t>
            </a:r>
            <a:r>
              <a:rPr lang="ps-PK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sz="1800" spc="-2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اوبو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کۍ </a:t>
            </a:r>
            <a:r>
              <a:rPr sz="1800" spc="-4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سړک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کي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یاست،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یخ اوسئ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خوندي اوسئ</a:t>
            </a:r>
            <a:r>
              <a:rPr lang="ps-PK" sz="1800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AU" sz="1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644" y="1164026"/>
            <a:ext cx="4359275" cy="44371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rtl="1">
              <a:lnSpc>
                <a:spcPts val="3000"/>
              </a:lnSpc>
              <a:spcBef>
                <a:spcPts val="400"/>
              </a:spcBef>
            </a:pPr>
            <a:r>
              <a:rPr sz="27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یاد ولرئ پدې </a:t>
            </a:r>
            <a:r>
              <a:rPr sz="27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اوړي کې:</a:t>
            </a:r>
            <a:endParaRPr sz="27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5789" y="206555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اوبه لرونکی پاتې کیدو او د کافي اوبو څکلو سره تودوخه ماته کړئ</a:t>
            </a:r>
            <a:endParaRPr sz="1600" spc="-4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یخ </a:t>
            </a:r>
            <a:r>
              <a:rPr sz="1600" spc="-4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پات</a:t>
            </a:r>
            <a:r>
              <a:rPr lang="ps-PK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شئ او د لمر څخه ځان وساتئ </a:t>
            </a:r>
            <a:endParaRPr lang="en-AU" sz="1600" spc="-4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lang="ps-PK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نورو ته پام کوئ،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 ممکن ستاسو مرستې ته اړتیا ولري</a:t>
            </a:r>
            <a:endParaRPr sz="1600" spc="-4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هیڅکله ماشومان، زاړه خلک یا څاروي په ولاړ موټر کې مه پریږدئ. </a:t>
            </a:r>
            <a:endParaRPr lang="en-AU" sz="1600" spc="-4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اوبو شاوخوا پام </a:t>
            </a:r>
            <a:r>
              <a:rPr lang="ps-PK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کوئ</a:t>
            </a:r>
            <a:endParaRPr sz="1600" spc="-4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99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r" rtl="1">
              <a:lnSpc>
                <a:spcPct val="113100"/>
              </a:lnSpc>
              <a:spcBef>
                <a:spcPts val="100"/>
              </a:spcBef>
            </a:pPr>
            <a:r>
              <a:rPr lang="ps-AF" sz="1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تاسو ناروغي </a:t>
            </a:r>
            <a:r>
              <a:rPr lang="ps-AF" sz="1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احساسوئ، په 1300 60 24 60 </a:t>
            </a:r>
            <a:r>
              <a:rPr sz="1400" spc="-20" dirty="0" err="1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باند</a:t>
            </a:r>
            <a:r>
              <a:rPr lang="ps-PK" sz="1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په دنده نرس ته زنګ ووهئ، د خپل ډاکټر یا ځایی دواساز سره ملاقات وکړئ. په ګرمۍ کې د خوندي پاتې کیدو په اړه د نورو معلوماتو لپاره، وګورئ</a:t>
            </a:r>
            <a:r>
              <a:rPr sz="1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betterhealth.vic.gov.au</a:t>
            </a:r>
            <a:endParaRPr sz="1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حمله ژوند ګواښوونکی </a:t>
            </a:r>
            <a:r>
              <a:rPr lang="ps-PK" sz="16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ایمرجنسي</a:t>
            </a:r>
            <a:r>
              <a:rPr sz="16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ده</a:t>
            </a:r>
            <a:endParaRPr sz="16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ctr" rtl="1">
              <a:lnSpc>
                <a:spcPct val="125000"/>
              </a:lnSpc>
            </a:pPr>
            <a:r>
              <a:rPr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تاسو یا کوم بل څوک د ناڅاپي حملو، وارخطايۍ یا حملې په څیر علامتونه تجربه </a:t>
            </a:r>
            <a:r>
              <a:rPr sz="1400" b="1" spc="-20" dirty="0" err="1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</a:t>
            </a:r>
            <a:r>
              <a:rPr lang="ps-PK"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ئ</a:t>
            </a:r>
            <a:r>
              <a:rPr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غورځیدلي یي یا بې هوښه ش</a:t>
            </a:r>
            <a:r>
              <a:rPr lang="ps-PK"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ئ</a:t>
            </a:r>
            <a:r>
              <a:rPr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سمدستي ټریپل زیرو (000) سره اړیکه ونیسئ.</a:t>
            </a:r>
            <a:endParaRPr sz="1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0" y="2118683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0" y="2509334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85" y="2969856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35" y="3375833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62" y="3767224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0" y="1561868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امبولانس ویکټوریه </a:t>
            </a:r>
            <a:r>
              <a:rPr sz="210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څخه </a:t>
            </a:r>
            <a:r>
              <a:rPr sz="2100" b="1" spc="10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له تاسو</a:t>
            </a:r>
            <a:r>
              <a:rPr sz="2100" b="1" spc="-2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مننه</a:t>
            </a:r>
            <a:endParaRPr sz="21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281918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b="1" spc="-20" dirty="0">
                <a:latin typeface="Adobe Arabic" panose="02040503050201020203" pitchFamily="18" charset="-78"/>
                <a:cs typeface="Adobe Arabic" panose="02040503050201020203" pitchFamily="18" charset="-78"/>
              </a:rPr>
              <a:t>خپله برخه ولوبئ</a:t>
            </a:r>
          </a:p>
          <a:p>
            <a:pPr marL="96520" rtl="1">
              <a:lnSpc>
                <a:spcPts val="3240"/>
              </a:lnSpc>
            </a:pPr>
            <a:r>
              <a:rPr b="1" spc="-20" dirty="0">
                <a:latin typeface="Adobe Arabic" panose="02040503050201020203" pitchFamily="18" charset="-78"/>
                <a:cs typeface="Adobe Arabic" panose="02040503050201020203" pitchFamily="18" charset="-78"/>
              </a:rPr>
              <a:t>د اوړي هوښیار اوسئ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تودوخې اړوند ناروغۍ</a:t>
            </a:r>
            <a:endParaRPr sz="35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 algn="r" rtl="1">
              <a:lnSpc>
                <a:spcPts val="2220"/>
              </a:lnSpc>
              <a:spcAft>
                <a:spcPts val="1200"/>
              </a:spcAft>
            </a:pPr>
            <a:r>
              <a:rPr sz="1600" b="1" spc="6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کولای شي </a:t>
            </a:r>
            <a:r>
              <a:rPr sz="1600" b="1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تودوخه</a:t>
            </a:r>
            <a:r>
              <a:rPr lang="en-US" sz="1600" b="1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AF" sz="1600" b="1" spc="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لامل ش</a:t>
            </a:r>
            <a:r>
              <a:rPr lang="ps-PK" sz="1600" b="1" spc="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ي:</a:t>
            </a:r>
            <a:r>
              <a:rPr sz="1600" b="1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AU" sz="1600" b="1" dirty="0">
              <a:solidFill>
                <a:srgbClr val="004386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</a:t>
            </a:r>
            <a:r>
              <a:rPr lang="ps-PK"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lang="ps-AF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دردونه</a:t>
            </a:r>
            <a:endParaRPr lang="en-AU" sz="1600" spc="-45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</a:t>
            </a:r>
            <a:r>
              <a:rPr lang="ps-PK"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lang="ps-AF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ستړیا</a:t>
            </a:r>
            <a:r>
              <a:rPr lang="ps-AF" sz="1600" spc="-1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220"/>
              </a:lnSpc>
              <a:spcAft>
                <a:spcPts val="1200"/>
              </a:spcAft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 کولای شي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ژوند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ګواښوونکي</a:t>
            </a:r>
            <a:r>
              <a:rPr sz="1600" spc="-27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حالت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سبب شي </a:t>
            </a:r>
            <a:r>
              <a:rPr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–</a:t>
            </a:r>
            <a:r>
              <a:rPr sz="1600" spc="-1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PK" sz="1600" spc="-1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PK" sz="1600" b="1" spc="5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لمر</a:t>
            </a:r>
            <a:r>
              <a:rPr sz="1600" b="1" spc="5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وهنه.</a:t>
            </a:r>
            <a:endParaRPr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579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تودوخه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کولای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شي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یو چا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حالت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</a:t>
            </a:r>
            <a:r>
              <a:rPr sz="1600" spc="-9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خراب</a:t>
            </a:r>
            <a:r>
              <a:rPr sz="1600" spc="-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کړي</a:t>
            </a:r>
            <a:r>
              <a:rPr sz="1600" spc="-9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څوک</a:t>
            </a:r>
            <a:r>
              <a:rPr sz="1600" spc="-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</a:t>
            </a:r>
            <a:r>
              <a:rPr lang="ps-PK"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دمخه</a:t>
            </a:r>
            <a:r>
              <a:rPr sz="1600" spc="-9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طبي</a:t>
            </a:r>
            <a:r>
              <a:rPr sz="1600" spc="-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ستونزه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لري 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لکه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زړه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ناروغي 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r>
              <a:rPr sz="1600" spc="-2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شکر ناروغي.</a:t>
            </a:r>
            <a:endParaRPr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</a:t>
            </a:r>
            <a:r>
              <a:rPr sz="1600" b="1" spc="1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قضیې</a:t>
            </a:r>
            <a:endParaRPr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80٪</a:t>
            </a:r>
            <a:endParaRPr sz="3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5778" y="4322771"/>
            <a:ext cx="17224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</a:t>
            </a:r>
            <a:r>
              <a:rPr lang="ps-PK"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</a:t>
            </a:r>
            <a:r>
              <a:rPr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 وهنه</a:t>
            </a:r>
            <a:r>
              <a:rPr sz="1600" b="1" spc="-12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</a:t>
            </a:r>
            <a:r>
              <a:rPr lang="en-AU" sz="16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AU"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وژونکی</a:t>
            </a:r>
            <a:r>
              <a:rPr lang="en-AU" sz="1600" b="1" spc="-9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AU" sz="1600" b="1" spc="7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پو</a:t>
            </a:r>
            <a:r>
              <a:rPr lang="en-AU" sz="1600" b="1" spc="11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ري</a:t>
            </a:r>
            <a:r>
              <a:rPr lang="en-AU" sz="1600" b="1" spc="-8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AU" sz="1600" b="1" spc="10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دي</a:t>
            </a:r>
            <a:endParaRPr lang="en-AU"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20" y="3147778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75" y="3591966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907694" cy="217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څه وکړئ: 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سمدستي ټریپل زیرو (000) ته زنګ ووهئ او د زنګ اخیستوونک</a:t>
            </a:r>
            <a:r>
              <a:rPr lang="ps-PK"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مشوره تعقیب کړئ.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2954451" cy="45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څه وکړئ: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یخ ځای کې پریوځئ. که ق</a:t>
            </a:r>
            <a:r>
              <a:rPr lang="ps-PK"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نه کوئ، اوبه وڅکئ.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  <a:spcBef>
                <a:spcPts val="440"/>
              </a:spcBef>
            </a:pP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دنده نرس ته په 1300 60 60 24 باندي زنګ ووهئ.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سربدالي او سر درد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زير رنګ او خوله کیدل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9" y="3179559"/>
            <a:ext cx="1688851" cy="11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زړه تیزوالی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31750" marR="5080" algn="r" rtl="1">
              <a:lnSpc>
                <a:spcPts val="4730"/>
              </a:lnSpc>
              <a:spcBef>
                <a:spcPts val="35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زړه بدیدنه او ق</a:t>
            </a:r>
            <a:r>
              <a:rPr lang="ps-PK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</a:t>
            </a: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کول او ب</a:t>
            </a:r>
            <a:r>
              <a:rPr lang="ps-PK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هوښي</a:t>
            </a:r>
            <a:endParaRPr lang="en-NZ" sz="1200" spc="-2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28575" marR="278130" algn="r" rtl="1">
              <a:lnSpc>
                <a:spcPts val="1400"/>
              </a:lnSpc>
              <a:spcBef>
                <a:spcPts val="1305"/>
              </a:spcBef>
            </a:pPr>
            <a:r>
              <a:rPr lang="prs-AF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عضلاتو درد او ضعف</a:t>
            </a:r>
            <a:endParaRPr lang="prs-AF"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9090" y="5051081"/>
            <a:ext cx="3113564" cy="19781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r" rtl="1">
              <a:lnSpc>
                <a:spcPct val="103600"/>
              </a:lnSpc>
              <a:spcBef>
                <a:spcPts val="45"/>
              </a:spcBef>
            </a:pPr>
            <a:r>
              <a:rPr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</a:t>
            </a:r>
            <a:r>
              <a:rPr lang="ps-PK"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</a:t>
            </a:r>
            <a:r>
              <a:rPr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 وهنه ژوند ګواښوونکي بیړني ده، ټریپل زیرو (000)</a:t>
            </a:r>
            <a:r>
              <a:rPr lang="ps-PK"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ت</a:t>
            </a:r>
            <a:r>
              <a:rPr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 زنګ ووهئ.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5950" y="4144990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چټک قوي نبض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بې هوښي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rtl="1">
              <a:lnSpc>
                <a:spcPct val="100000"/>
              </a:lnSpc>
            </a:pPr>
            <a:endParaRPr sz="15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97485" rtl="1">
              <a:lnSpc>
                <a:spcPct val="100000"/>
              </a:lnSpc>
              <a:spcBef>
                <a:spcPts val="1045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حملۍ په څیر نښې </a:t>
            </a:r>
            <a:r>
              <a:rPr sz="1200" spc="-2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غرځیدل</a:t>
            </a:r>
            <a:r>
              <a:rPr lang="en-NZ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ناڅاپي حمله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-223748" y="930434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A52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تودوخي ستړیا</a:t>
            </a:r>
            <a:endParaRPr sz="2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6103" y="968188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ps-PK" sz="2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</a:t>
            </a:r>
            <a:r>
              <a:rPr sz="2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 وهنه</a:t>
            </a:r>
            <a:endParaRPr sz="2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2369" y="942833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90"/>
              </a:spcBef>
            </a:pPr>
            <a:r>
              <a:rPr sz="1450" b="1" spc="1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endParaRPr sz="145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خوله بندیدل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4565404" y="1582351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AU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مغشوش او لیونتوب ذهني حالت</a:t>
            </a:r>
            <a:endParaRPr lang="en-AU"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2896606" cy="1061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rtl="1">
              <a:lnSpc>
                <a:spcPts val="3720"/>
              </a:lnSpc>
              <a:spcBef>
                <a:spcPts val="725"/>
              </a:spcBef>
            </a:pPr>
            <a:r>
              <a:rPr sz="3600" b="1" spc="-20" dirty="0"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د ګرمۍ ماتولو لارښوونې.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3912" y="1078207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اوبه لرونکی اوسئ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7669" y="2593334"/>
            <a:ext cx="4458787" cy="25080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ورځې په اوږدو کې په منظم ډول اوبه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وڅکئ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NZ" sz="1600" spc="-3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38036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حتی که تاسو د تندې احساس نه کوئ. د خپل متیازو رنګ چیک کړئ - که دا </a:t>
            </a:r>
            <a:r>
              <a:rPr lang="ps-AF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زیړ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وي تاسو کافي اوبه وڅکئ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ځان سره د اوبو بوتل ولرئ که تاسو بهر ځئ په احتیاط سره الکول څکئ.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ستاسو ډاکټر په نورمال ډول ستاسو مایعات محدود کړي، وګورئ چې تاسو باید د ګرمې هوا پرمهال څومره وڅکئ.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8093" y="2593334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76" y="2593334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04" y="3193470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90" y="3908573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76" y="4476835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712" y="1077457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یخ اوسئ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830" y="2628242"/>
            <a:ext cx="4375557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ممکن وې هوا سړوونکی او پکي وکاروئ.  ځان له لمر څخه ساتئ او خولۍ اغوندئ او د لمر کریم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کارو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ئ.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د ورځې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په ګرمه برخه کې د بهر تګ څخه ډډه وکړئ.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43116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لمده تولیه وکاروئ، خپلې پښې په یخو اوبو کې کیږدئ او یخ 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ډیر یخ ن</a:t>
            </a:r>
            <a:r>
              <a:rPr lang="ps-AF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شاور واخلئ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118110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شدید فعالیت څخه مخنیوی وکړئ لکه ورزش، جوړول او باغواني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6" y="2628242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6" y="3476131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6" y="427169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1" y="2628242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8499" y="118581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نورو </a:t>
            </a:r>
            <a:r>
              <a:rPr lang="ps-PK"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ته پام کوئ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7601" y="2565715"/>
            <a:ext cx="4771665" cy="2168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زاړه خلک په پام کي ونیسئ ، هغه څوک چې یوازې ژوند کوي، ماشومان او هغه خلک چې طبي حالت لري په پام کې ونیسئ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13017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لږ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لږه یو ځل د سختې تودوخې 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ورځ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دوی ته زنګ ووهئ یا لیدنه يي وکړئ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دوي وهڅوئ چې کافي اوبه څکي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8890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تاسو د تودوخې پورې اړوند ناروغۍ نښې وګورئ، طبي مرسته وغواړئ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2613552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3374313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393890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4425833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9" y="2613552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2429" y="1089489"/>
            <a:ext cx="5621867" cy="925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ګرم موټر د وژنې لامل کیدی شي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7205" y="2516569"/>
            <a:ext cx="494069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هیڅکله ماشومان، زاړه خلک یا څاروي په ولاړ موټر کې مه پریږدئ - تودوخه په دقیقو کې دوه چنده کیدای شي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38925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یو ماشوم د بدن تودوخه د لویانو په پرتله درې څخه تر پنځه ځله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ګړند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ۍ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لوړیږي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15684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حتی په معتدله ورځ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باند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د ولاړ موټر دننه تودوخه د بهر تودوخې په پرتله له 20 څخه تر 30 درجې ګرمه کیدای شي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8" y="249856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8" y="331626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8" y="386392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9" y="2498561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9324" y="1020233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اوبو شاوخوا پام </a:t>
            </a:r>
            <a:r>
              <a:rPr lang="ps-PK"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2750" y="2508581"/>
            <a:ext cx="4237724" cy="203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ماشومانو څارنه </a:t>
            </a:r>
            <a:r>
              <a:rPr lang="ps-PK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کوئ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او د لامبو پرمهال او اوبو ته د نږدې کیدو پرمهال </a:t>
            </a:r>
            <a:r>
              <a:rPr lang="ps-PK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ملګرو </a:t>
            </a:r>
            <a:r>
              <a:rPr lang="ps-PK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ته پام کوئ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sz="16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حالات وپیژنئ او خپل حدود وپیژنئ</a:t>
            </a:r>
            <a:r>
              <a:rPr lang="en-AU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ساحل کې د بیرغونو تر منځ ولامبئ</a:t>
            </a:r>
            <a:endParaRPr sz="16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اوبو شاوخوا خطرونه وپیژنئ او هیڅکله یوازې مه لامبئ</a:t>
            </a:r>
            <a:endParaRPr sz="16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83" y="2479894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83" y="3243882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58" y="3751163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08" y="4235073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09" y="2508581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95445d83-3af0-418b-ac77-ba1389a77cb4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ps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3EE0E72C-B657-4E95-82B3-0660345B0E62}">
  <ds:schemaRefs/>
</ds:datastoreItem>
</file>

<file path=customXml/itemProps2.xml><?xml version="1.0" encoding="utf-8"?>
<ds:datastoreItem xmlns:ds="http://schemas.openxmlformats.org/officeDocument/2006/customXml" ds:itemID="{FC2F0D79-5140-4AD7-A621-1CC5770E4B4A}"/>
</file>

<file path=customXml/itemProps3.xml><?xml version="1.0" encoding="utf-8"?>
<ds:datastoreItem xmlns:ds="http://schemas.openxmlformats.org/officeDocument/2006/customXml" ds:itemID="{436914B9-2306-442D-B0FA-D4E77B7C6944}"/>
</file>

<file path=customXml/itemProps4.xml><?xml version="1.0" encoding="utf-8"?>
<ds:datastoreItem xmlns:ds="http://schemas.openxmlformats.org/officeDocument/2006/customXml" ds:itemID="{A058C897-356C-41E1-BBBE-7DC6E63D4E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785</Words>
  <Application>Microsoft Office PowerPoint</Application>
  <PresentationFormat>Custom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Calibri</vt:lpstr>
      <vt:lpstr>Adobe Arabic</vt:lpstr>
      <vt:lpstr>Office Theme</vt:lpstr>
      <vt:lpstr>PowerPoint Presentation</vt:lpstr>
      <vt:lpstr>د تودوخې اړوند ناروغۍ</vt:lpstr>
      <vt:lpstr>د تودوخي ستړیا</vt:lpstr>
      <vt:lpstr>پدې اوړی کې د ګرمۍ ماتولو لارښوونې.</vt:lpstr>
      <vt:lpstr>پدې اوړی کې د ګرمۍ ماتولو  لارښوونې اوبه لرونکی اوسئ</vt:lpstr>
      <vt:lpstr>پدې اوړی کې د ګرمۍ ماتولو  لارښوونې یخ اوسئ</vt:lpstr>
      <vt:lpstr>پدې اوړی کې د ګرمۍ ماتولو  لارښوونې نورو ته پام کوئ</vt:lpstr>
      <vt:lpstr>پدې اوړی کې د ګرمۍ ماتولو  لارښوونې ګرم موټر د وژنې لامل کیدی شي</vt:lpstr>
      <vt:lpstr>پدې اوړی کې د ګرمۍ ماتولو  لارښوونې د اوبو شاوخوا پام کوئ</vt:lpstr>
      <vt:lpstr>یاد ولرئ پدې اوړي کې:</vt:lpstr>
      <vt:lpstr>خپله برخه ولوبئ د اوړي هوښیار اوسئ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81</cp:revision>
  <cp:lastPrinted>2021-09-24T12:06:40Z</cp:lastPrinted>
  <dcterms:created xsi:type="dcterms:W3CDTF">2020-12-08T22:07:11Z</dcterms:created>
  <dcterms:modified xsi:type="dcterms:W3CDTF">2021-10-18T03:43:01Z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