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italic r:id="rId24"/>
      <p:boldItalic r:id="rId25"/>
    </p:embeddedFont>
    <p:embeddedFont>
      <p:font typeface="Montserrat Light" panose="00000400000000000000" pitchFamily="2" charset="0"/>
      <p:regular r:id="rId26"/>
      <p:italic r:id="rId27"/>
    </p:embeddedFont>
    <p:embeddedFont>
      <p:font typeface="Montserrat SemiBold" panose="000007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94"/>
  </p:normalViewPr>
  <p:slideViewPr>
    <p:cSldViewPr snapToGrid="0">
      <p:cViewPr varScale="1">
        <p:scale>
          <a:sx n="105" d="100"/>
          <a:sy n="105" d="100"/>
        </p:scale>
        <p:origin x="19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4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3715787"/>
            <a:ext cx="6064437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100"/>
              </a:spcBef>
            </a:pPr>
            <a:r>
              <a:rPr sz="40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Tekeleza</a:t>
            </a:r>
            <a:r>
              <a:rPr sz="40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40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sehemu</a:t>
            </a:r>
            <a:r>
              <a:rPr sz="40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40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yako</a:t>
            </a:r>
            <a:endParaRPr sz="4000" spc="-20" dirty="0">
              <a:latin typeface="Montserrat Light" pitchFamily="2" charset="77"/>
              <a:cs typeface="Montserrat"/>
            </a:endParaRPr>
          </a:p>
          <a:p>
            <a:pPr marL="12700">
              <a:lnSpc>
                <a:spcPts val="4940"/>
              </a:lnSpc>
            </a:pPr>
            <a:r>
              <a:rPr sz="2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Kuwa</a:t>
            </a:r>
            <a:r>
              <a:rPr sz="2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mwenye</a:t>
            </a:r>
            <a:r>
              <a:rPr sz="2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busara</a:t>
            </a:r>
            <a:r>
              <a:rPr sz="2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wakati</a:t>
            </a:r>
            <a:r>
              <a:rPr sz="2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</a:t>
            </a:r>
            <a:r>
              <a:rPr sz="2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kiangazi</a:t>
            </a:r>
            <a:endParaRPr sz="20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4926923"/>
            <a:ext cx="5801264" cy="524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600" spc="-4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Ikiwa</a:t>
            </a:r>
            <a:r>
              <a:rPr sz="16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5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wewe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uko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kwenye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jua</a:t>
            </a:r>
            <a:r>
              <a:rPr sz="1600" spc="-3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kando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5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au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uko</a:t>
            </a:r>
            <a:r>
              <a:rPr sz="16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kwenye</a:t>
            </a:r>
            <a:r>
              <a:rPr lang="en-GB" sz="1600" spc="-3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barabara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majira</a:t>
            </a:r>
            <a:r>
              <a:rPr sz="1600" spc="-3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hii</a:t>
            </a:r>
            <a:r>
              <a:rPr sz="16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4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kiangazi</a:t>
            </a:r>
            <a:r>
              <a:rPr sz="1600" spc="-4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</a:t>
            </a:r>
            <a:r>
              <a:rPr sz="16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jiweke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mtulivu</a:t>
            </a:r>
            <a:r>
              <a:rPr sz="16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kaa</a:t>
            </a:r>
            <a:r>
              <a:rPr sz="16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5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salama</a:t>
            </a:r>
            <a:r>
              <a:rPr sz="1600" spc="-5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.</a:t>
            </a:r>
            <a:endParaRPr lang="en-AU" sz="1600" dirty="0">
              <a:latin typeface="Montserrat Light" pitchFamily="2" charset="77"/>
              <a:cs typeface="Montserrat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CC0365-62AD-D344-8E64-8F41C3C5B593}"/>
              </a:ext>
            </a:extLst>
          </p:cNvPr>
          <p:cNvSpPr/>
          <p:nvPr/>
        </p:nvSpPr>
        <p:spPr>
          <a:xfrm>
            <a:off x="837931" y="5964804"/>
            <a:ext cx="2878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2410" rtl="1">
              <a:lnSpc>
                <a:spcPct val="100000"/>
              </a:lnSpc>
              <a:spcBef>
                <a:spcPts val="5"/>
              </a:spcBef>
            </a:pPr>
            <a:r>
              <a:rPr lang="en-AU"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#SUMMERDONERIGHT</a:t>
            </a:r>
            <a:endParaRPr lang="en-AU"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210" y="1157027"/>
            <a:ext cx="5298636" cy="82073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sz="27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Kumbuka</a:t>
            </a:r>
            <a:r>
              <a:rPr lang="en-GB"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kushinda</a:t>
            </a:r>
            <a:r>
              <a:rPr sz="27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msimu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huu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kiangazi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kwa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:</a:t>
            </a:r>
            <a:endParaRPr sz="27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613816"/>
            <a:ext cx="5138262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4379" y="2147727"/>
            <a:ext cx="6337923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kukaa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mwilini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kukunywa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mengi</a:t>
            </a:r>
            <a:endParaRPr sz="1600" spc="-40" dirty="0"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Jitulize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ujikinge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dhidi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jua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endParaRPr lang="en-AU" sz="1600" spc="-4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angalia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wengine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ambao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wanaweza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kuhitaji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msaada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wako</a:t>
            </a:r>
            <a:endParaRPr sz="1600" spc="-4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kamwe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usiwaache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watoto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watu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wazee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au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wanyama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nyumbani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kwenye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gari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lililoegeshwa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endParaRPr lang="en-AU" sz="1600" spc="-4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Kuwa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mwangalifu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ukiwa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karibu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endParaRPr sz="1600" spc="-40" dirty="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743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13100"/>
              </a:lnSpc>
              <a:spcBef>
                <a:spcPts val="100"/>
              </a:spcBef>
            </a:pP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Ikiwa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unajisikia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vibaya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piga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simu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kwa</a:t>
            </a:r>
            <a:r>
              <a:rPr lang="en-GB"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MUUGUZI-KWENYE-WITO </a:t>
            </a:r>
            <a:r>
              <a:rPr sz="1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kwa</a:t>
            </a:r>
            <a:r>
              <a:rPr sz="1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1300 60 60 24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, au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muone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daktari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wako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au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mfamasia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wa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eneo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.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Kwa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habari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zaidi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kuhusu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kukaa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salama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kwenye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joto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 </a:t>
            </a:r>
            <a:r>
              <a:rPr sz="1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tembelea</a:t>
            </a:r>
            <a:r>
              <a:rPr lang="en-GB"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betterhealth.vic.gov.au</a:t>
            </a:r>
            <a:endParaRPr sz="1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909180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Kiharusi</a:t>
            </a: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cha </a:t>
            </a: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ni</a:t>
            </a: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dharura</a:t>
            </a: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ya</a:t>
            </a: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kutishia</a:t>
            </a: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maisha</a:t>
            </a:r>
            <a:endParaRPr sz="1600" b="1" spc="-20" dirty="0">
              <a:latin typeface="Montserrat" panose="02000505000000020004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Montserrat" panose="02000505000000020004" pitchFamily="2" charset="77"/>
              <a:cs typeface="Arial"/>
            </a:endParaRPr>
          </a:p>
          <a:p>
            <a:pPr marL="12700" marR="5080" algn="ctr">
              <a:lnSpc>
                <a:spcPct val="125000"/>
              </a:lnSpc>
            </a:pP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Ikiwa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wewe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au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mtu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mwingine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anapata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kuzimia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,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kuchanganyikiwa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au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dalili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zilizo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kama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za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kiharusi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,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kuanguka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au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kupoteza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fahamu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,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wasiliana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na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Ziro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Tatu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(000)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mara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moja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.</a:t>
            </a:r>
            <a:endParaRPr sz="1400" b="1" spc="-20" dirty="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6" y="2215227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6" y="2605878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1" y="3066400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1" y="3490811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1" y="4146589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45190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71800" y="6235525"/>
            <a:ext cx="562087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40" dirty="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Asante </a:t>
            </a:r>
            <a:r>
              <a:rPr sz="2100" spc="-40" dirty="0" err="1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sana</a:t>
            </a:r>
            <a:r>
              <a:rPr sz="2100" spc="-40" dirty="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 </a:t>
            </a:r>
            <a:r>
              <a:rPr sz="2100" dirty="0" err="1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kutoka</a:t>
            </a:r>
            <a:r>
              <a:rPr sz="2100" dirty="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 </a:t>
            </a:r>
            <a:r>
              <a:rPr sz="2100" b="1" spc="105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Ambulance</a:t>
            </a:r>
            <a:r>
              <a:rPr sz="2100" b="1" spc="-28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100" b="1" spc="55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Victoria</a:t>
            </a:r>
            <a:endParaRPr sz="2100" b="1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07597" y="2471504"/>
            <a:ext cx="3665732" cy="7689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3240"/>
              </a:lnSpc>
              <a:spcBef>
                <a:spcPts val="100"/>
              </a:spcBef>
            </a:pPr>
            <a:r>
              <a:rPr sz="2000" b="1" spc="-20" dirty="0" err="1">
                <a:latin typeface="Montserrat" panose="02000505000000020004" pitchFamily="2" charset="77"/>
              </a:rPr>
              <a:t>Tekeleza</a:t>
            </a:r>
            <a:r>
              <a:rPr sz="2000" b="1" spc="-20" dirty="0">
                <a:latin typeface="Montserrat" panose="02000505000000020004" pitchFamily="2" charset="77"/>
              </a:rPr>
              <a:t> </a:t>
            </a:r>
            <a:r>
              <a:rPr sz="2000" b="1" spc="-20" dirty="0" err="1">
                <a:latin typeface="Montserrat" panose="02000505000000020004" pitchFamily="2" charset="77"/>
              </a:rPr>
              <a:t>sehemu</a:t>
            </a:r>
            <a:r>
              <a:rPr sz="2000" b="1" spc="-20" dirty="0">
                <a:latin typeface="Montserrat" panose="02000505000000020004" pitchFamily="2" charset="77"/>
              </a:rPr>
              <a:t> </a:t>
            </a:r>
            <a:r>
              <a:rPr sz="2000" b="1" spc="-20" dirty="0" err="1">
                <a:latin typeface="Montserrat" panose="02000505000000020004" pitchFamily="2" charset="77"/>
              </a:rPr>
              <a:t>yako</a:t>
            </a:r>
            <a:r>
              <a:rPr lang="en-GB" sz="2000" b="1" spc="-20" dirty="0">
                <a:latin typeface="Montserrat" panose="02000505000000020004" pitchFamily="2" charset="77"/>
              </a:rPr>
              <a:t> </a:t>
            </a:r>
            <a:br>
              <a:rPr lang="en-GB" sz="1400" b="1" spc="-20" dirty="0">
                <a:latin typeface="Montserrat" panose="02000505000000020004" pitchFamily="2" charset="77"/>
              </a:rPr>
            </a:br>
            <a:r>
              <a:rPr sz="1200" b="1" spc="-20" dirty="0" err="1">
                <a:latin typeface="Montserrat" panose="02000505000000020004" pitchFamily="2" charset="77"/>
                <a:cs typeface="Arial"/>
              </a:rPr>
              <a:t>Kuwa</a:t>
            </a:r>
            <a:r>
              <a:rPr sz="12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1200" b="1" spc="-20" dirty="0" err="1">
                <a:latin typeface="Montserrat" panose="02000505000000020004" pitchFamily="2" charset="77"/>
                <a:cs typeface="Arial"/>
              </a:rPr>
              <a:t>mwenye</a:t>
            </a:r>
            <a:r>
              <a:rPr sz="12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1200" b="1" spc="-20" dirty="0" err="1">
                <a:latin typeface="Montserrat" panose="02000505000000020004" pitchFamily="2" charset="77"/>
                <a:cs typeface="Arial"/>
              </a:rPr>
              <a:t>busara</a:t>
            </a:r>
            <a:r>
              <a:rPr sz="12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1200" b="1" spc="-20" dirty="0" err="1">
                <a:latin typeface="Montserrat" panose="02000505000000020004" pitchFamily="2" charset="77"/>
                <a:cs typeface="Arial"/>
              </a:rPr>
              <a:t>wakati</a:t>
            </a:r>
            <a:r>
              <a:rPr sz="12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1200" b="1" spc="-20" dirty="0" err="1">
                <a:latin typeface="Montserrat" panose="02000505000000020004" pitchFamily="2" charset="77"/>
                <a:cs typeface="Arial"/>
              </a:rPr>
              <a:t>wa</a:t>
            </a:r>
            <a:r>
              <a:rPr sz="12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1200" b="1" spc="-20" dirty="0" err="1">
                <a:latin typeface="Montserrat" panose="02000505000000020004" pitchFamily="2" charset="77"/>
                <a:cs typeface="Arial"/>
              </a:rPr>
              <a:t>kiangazi</a:t>
            </a:r>
            <a:endParaRPr sz="1200" b="1" spc="-20" dirty="0">
              <a:latin typeface="Montserrat" panose="02000505000000020004" pitchFamily="2" charset="77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Ugonjwa</a:t>
            </a:r>
            <a:r>
              <a:rPr sz="28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8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unaohusiana</a:t>
            </a:r>
            <a:r>
              <a:rPr sz="28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8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na</a:t>
            </a:r>
            <a:r>
              <a:rPr sz="28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8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joto</a:t>
            </a:r>
            <a:endParaRPr sz="28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4868221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>
              <a:lnSpc>
                <a:spcPts val="2220"/>
              </a:lnSpc>
              <a:spcAft>
                <a:spcPts val="1200"/>
              </a:spcAft>
            </a:pPr>
            <a:r>
              <a:rPr b="1" spc="9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b="1" spc="65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linaweza</a:t>
            </a:r>
            <a:r>
              <a:rPr b="1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kusaba</a:t>
            </a:r>
            <a:r>
              <a:rPr lang="en-GB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b="1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bisha</a:t>
            </a:r>
            <a:r>
              <a:rPr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: </a:t>
            </a:r>
            <a:endParaRPr lang="en-AU" b="1" dirty="0">
              <a:solidFill>
                <a:srgbClr val="004386"/>
              </a:solidFill>
              <a:latin typeface="Montserrat" panose="02000505000000020004" pitchFamily="2" charset="77"/>
              <a:cs typeface="Arial"/>
            </a:endParaRP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en-AU" sz="12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Maumivu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tumbo</a:t>
            </a:r>
            <a:endParaRPr lang="en-AU" sz="1600" spc="-45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en-AU"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Uchovu</a:t>
            </a:r>
            <a:r>
              <a:rPr lang="en-AU" sz="1600" spc="-1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</a:t>
            </a:r>
            <a:endParaRPr sz="160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220"/>
              </a:lnSpc>
              <a:spcAft>
                <a:spcPts val="1200"/>
              </a:spcAft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Hii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inaweza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kusababisha</a:t>
            </a:r>
            <a:r>
              <a:rPr lang="en-GB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hali</a:t>
            </a:r>
            <a:r>
              <a:rPr sz="1600" spc="-27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kutishia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maisha</a:t>
            </a:r>
            <a:r>
              <a:rPr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-</a:t>
            </a:r>
            <a:r>
              <a:rPr sz="1600" spc="-1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b="1" spc="50" dirty="0" err="1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kiharusi</a:t>
            </a:r>
            <a:r>
              <a:rPr sz="1600" b="1" spc="50" dirty="0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 cha </a:t>
            </a:r>
            <a:r>
              <a:rPr sz="1600" b="1" spc="50" dirty="0" err="1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sz="1600" b="1" spc="50" dirty="0">
                <a:solidFill>
                  <a:srgbClr val="231F20"/>
                </a:solidFill>
                <a:latin typeface="Montserrat" panose="02000505000000020004" pitchFamily="2" charset="77"/>
                <a:cs typeface="Montserrat"/>
              </a:rPr>
              <a:t>.</a:t>
            </a:r>
            <a:endParaRPr sz="1600" b="1" dirty="0">
              <a:latin typeface="Montserrat" panose="02000505000000020004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465223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inaweza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pia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kuzidisha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hali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mtu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ambaye</a:t>
            </a:r>
            <a:r>
              <a:rPr lang="en-GB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tayari</a:t>
            </a:r>
            <a:r>
              <a:rPr lang="en-GB"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ana</a:t>
            </a:r>
            <a:r>
              <a:rPr lang="en-GB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suala</a:t>
            </a:r>
            <a:r>
              <a:rPr lang="en-GB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la</a:t>
            </a:r>
            <a:r>
              <a:rPr lang="en-GB"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kimatibabu</a:t>
            </a:r>
            <a:r>
              <a:rPr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kama</a:t>
            </a:r>
            <a:r>
              <a:rPr lang="en-GB"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vile</a:t>
            </a:r>
            <a:r>
              <a:rPr lang="en-GB"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ugonjwa</a:t>
            </a:r>
            <a:r>
              <a:rPr lang="en-GB"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moyo</a:t>
            </a:r>
            <a:r>
              <a:rPr lang="en-GB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au</a:t>
            </a:r>
            <a:r>
              <a:rPr lang="en-GB"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kisukari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.</a:t>
            </a:r>
            <a:endParaRPr sz="1600" dirty="0">
              <a:latin typeface="Montserrat Light" pitchFamily="2" charset="77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0400" y="5255607"/>
            <a:ext cx="158150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8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kwa</a:t>
            </a:r>
            <a:r>
              <a:rPr sz="1600" b="1" spc="-1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GB"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visa</a:t>
            </a:r>
            <a:r>
              <a:rPr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hi</a:t>
            </a:r>
            <a:r>
              <a:rPr lang="en-GB"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v</a:t>
            </a:r>
            <a:r>
              <a:rPr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i</a:t>
            </a:r>
            <a:endParaRPr sz="1600" b="1" dirty="0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0400" y="4730750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spc="22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80%</a:t>
            </a:r>
            <a:endParaRPr sz="3800" b="1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7165" y="4291813"/>
            <a:ext cx="214797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spc="8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Kiharusi</a:t>
            </a:r>
            <a:r>
              <a:rPr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cha </a:t>
            </a:r>
            <a:r>
              <a:rPr sz="1600" b="1" spc="8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joto</a:t>
            </a:r>
            <a:r>
              <a:rPr sz="1600" b="1" spc="-12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GB" sz="1600" b="1" spc="-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k</a:t>
            </a:r>
            <a:r>
              <a:rPr lang="en-AU" sz="1600" b="1" spc="8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inaua</a:t>
            </a:r>
            <a:r>
              <a:rPr lang="en-AU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AU" sz="1600" b="1" spc="10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kwa</a:t>
            </a:r>
            <a:endParaRPr lang="en-AU" sz="1600" b="1" dirty="0">
              <a:latin typeface="Montserrat ExtraBold" panose="02000505000000020004" pitchFamily="2" charset="77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3" y="3137452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" y="3563328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Nini cha kufanya:</a:t>
            </a:r>
            <a:r>
              <a:rPr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Piga simu kwa Ziro Tatu (000) mara moja na ufuate ushauri wa mpokea simu.</a:t>
            </a:r>
            <a:endParaRPr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130550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Nini cha kufanya:</a:t>
            </a:r>
            <a:r>
              <a:rPr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lala chini katika eneo baridi. Ikiwa hautapiki, kunywa maji.</a:t>
            </a:r>
            <a:endParaRPr sz="1200" b="1" spc="-20">
              <a:latin typeface="Montserrat SemiBold" panose="02000505000000020004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Pigia simu MUUGUZI-KWENYE-WITO kupitia 1300 60 60 24.</a:t>
            </a:r>
            <a:endParaRPr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Kizunguzungu &amp; maumivu ya kichwa</a:t>
            </a:r>
            <a:endParaRPr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spc="-2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Kufifia kwa rangi ya ngozi na kutokwa jasho</a:t>
            </a:r>
            <a:endParaRPr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936" y="3026914"/>
            <a:ext cx="2415396" cy="1928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Kiwango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cha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haraka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cha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moyo</a:t>
            </a:r>
            <a:endParaRPr sz="1200" spc="-20" dirty="0">
              <a:latin typeface="Montserrat Light" pitchFamily="2" charset="77"/>
              <a:cs typeface="Montserrat"/>
            </a:endParaRP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Kichefuchefu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&amp;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kutapika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Kuzimia</a:t>
            </a:r>
            <a:endParaRPr sz="1200" spc="-20" dirty="0">
              <a:latin typeface="Montserrat Light" pitchFamily="2" charset="77"/>
              <a:cs typeface="Montserrat"/>
            </a:endParaRPr>
          </a:p>
          <a:p>
            <a:pPr marL="28575" marR="278130">
              <a:lnSpc>
                <a:spcPts val="1400"/>
              </a:lnSpc>
              <a:spcBef>
                <a:spcPts val="1305"/>
              </a:spcBef>
            </a:pP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Maumivu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misuli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udhaifu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2682004" cy="37991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sz="1200" b="1" spc="-2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Kiharusi cha joto ni dharura inayotishia maisha, piga simu kwa Ziro Tatu (000).</a:t>
            </a:r>
            <a:endParaRPr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Mapigo ya nguvu ya haraka</a:t>
            </a:r>
            <a:endParaRPr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2" y="2935786"/>
            <a:ext cx="3106307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Kukosa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fahamu</a:t>
            </a:r>
            <a:endParaRPr sz="1200" spc="-2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</a:pPr>
            <a:endParaRPr sz="1500" spc="-20" dirty="0">
              <a:latin typeface="Montserrat Light" pitchFamily="2" charset="77"/>
              <a:cs typeface="Montserrat"/>
            </a:endParaRPr>
          </a:p>
          <a:p>
            <a:pPr marL="197485">
              <a:lnSpc>
                <a:spcPct val="100000"/>
              </a:lnSpc>
              <a:spcBef>
                <a:spcPts val="1045"/>
              </a:spcBef>
            </a:pP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Dalili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kama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za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kiharusi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au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kuanguka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89" y="2455697"/>
            <a:ext cx="213464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Kuzimia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10371" y="902131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>
                <a:solidFill>
                  <a:srgbClr val="FFA526"/>
                </a:solidFill>
                <a:latin typeface="Montserrat" panose="02000505000000020004" pitchFamily="2" charset="77"/>
                <a:cs typeface="Arial"/>
              </a:rPr>
              <a:t>UCHOVU WA JOTO</a:t>
            </a:r>
            <a:endParaRPr sz="22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KIHARUSI CHA JOTO</a:t>
            </a:r>
            <a:endParaRPr sz="22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6834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1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AU</a:t>
            </a:r>
            <a:endParaRPr sz="145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89" y="2004346"/>
            <a:ext cx="282457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Kutokwa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jasho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kunasitisha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Hali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akili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kuchanganyikiwa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kupagawisha</a:t>
            </a:r>
            <a:endParaRPr lang="en-AU" sz="1200" spc="-20" dirty="0">
              <a:latin typeface="Montserrat Light" pitchFamily="2" charset="77"/>
              <a:cs typeface="Montserrat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900" y="4881858"/>
            <a:ext cx="4287978" cy="19909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sz="3600" b="1" spc="-20" dirty="0" err="1">
                <a:latin typeface="Montserrat" panose="02000505000000020004" pitchFamily="2" charset="77"/>
                <a:cs typeface="Arial"/>
              </a:rPr>
              <a:t>Vidokezo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vya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kushinda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joto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msimu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huu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lang="en-GB" sz="3600" b="1" spc="-20" dirty="0" err="1">
                <a:latin typeface="Montserrat" panose="02000505000000020004" pitchFamily="2" charset="77"/>
                <a:cs typeface="Arial"/>
              </a:rPr>
              <a:t>wa</a:t>
            </a:r>
            <a:r>
              <a:rPr lang="en-GB"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kiangazi</a:t>
            </a:r>
            <a:endParaRPr sz="3600" b="1" spc="-20" dirty="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8" y="1023584"/>
            <a:ext cx="5822089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Vidokezo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vya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kushinda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msimu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huu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kiangazi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Kunywa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maji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zaidi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5799" y="2587079"/>
            <a:ext cx="5765030" cy="30304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Kunywa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kila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wakati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siku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mzima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hata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ikiwa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hauhisi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.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Angalia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rangi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mkojo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-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ikiwa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rangi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hafifu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basi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unakunywa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kutosha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562610">
              <a:lnSpc>
                <a:spcPct val="2178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chupa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ikiwa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unakwenda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nje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Kunywa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pombe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kuwajibika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Ikiwa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daktari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kawaida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hukuwekea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mipaka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yako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angalia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kiasi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gani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unapaswa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kunywa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wakati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</a:t>
            </a:r>
            <a:endParaRPr sz="1600" spc="-30" dirty="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2400" y="2728803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6" y="2622549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6" y="3632730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5" y="4156658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5" y="4781549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5807801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Vidokezo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vya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kushinda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msimu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huu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kiangazi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Jitulize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7929" y="2623921"/>
            <a:ext cx="4959984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Tumia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kiyoyozi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feni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ikiwezekana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. 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Jilinde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jua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kuvaa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kofia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miwani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jua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.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Epuka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kwenda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nje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wakati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wasehemu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zaidi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siku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431165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Tumia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taulo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zenye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unyevu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weka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miguu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yako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kwenye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baridina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oga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tulivu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(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sio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baridi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)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18110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Epuka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shughuli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kali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kama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mazoezi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ukarabati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ukulima</a:t>
            </a:r>
            <a:endParaRPr sz="1600" spc="-30" dirty="0">
              <a:latin typeface="Montserrat Light" pitchFamily="2" charset="77"/>
              <a:cs typeface="Montserra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754024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799675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6" y="2732924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6450739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Vidokezo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vya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kushinda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msimu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huu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kiangazi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Angalia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wengine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191" y="2636621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Angalia watu wazee, wale wanaoishi peke yao, watoto na watu wenye shida za kiafya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>
              <a:latin typeface="Montserrat Light" pitchFamily="2" charset="77"/>
              <a:cs typeface="Montserrat"/>
            </a:endParaRPr>
          </a:p>
          <a:p>
            <a:pPr marL="12700" marR="130175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Wapigie simu au uwatembelee angalau mara moja kwa siku yoyote ya joto kali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spc="-3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Wahimize kunywa maji mengi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>
              <a:latin typeface="Montserrat Light" pitchFamily="2" charset="77"/>
              <a:cs typeface="Montserrat"/>
            </a:endParaRPr>
          </a:p>
          <a:p>
            <a:pPr marL="12700" marR="8890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Ukiona dalili za ugonjwa unaohusiana na joto, tafuta msaada wa matibabu</a:t>
            </a:r>
            <a:endParaRPr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456882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4262927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783050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253163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7550" y="659876"/>
            <a:ext cx="6520352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4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Vidokezo</a:t>
            </a:r>
            <a:r>
              <a:rPr sz="14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vya</a:t>
            </a:r>
            <a:r>
              <a:rPr lang="en-GB" sz="14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kushinda</a:t>
            </a:r>
            <a:r>
              <a:rPr sz="14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lang="en-GB" sz="14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msimu</a:t>
            </a:r>
            <a:r>
              <a:rPr sz="14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huu</a:t>
            </a:r>
            <a:r>
              <a:rPr sz="14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</a:t>
            </a:r>
            <a:r>
              <a:rPr sz="14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kiangazi</a:t>
            </a:r>
            <a:endParaRPr sz="14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36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Magari</a:t>
            </a:r>
            <a:r>
              <a:rPr sz="36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ya</a:t>
            </a:r>
            <a:r>
              <a:rPr sz="36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sz="36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jingi</a:t>
            </a:r>
            <a:r>
              <a:rPr sz="36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yanaweza</a:t>
            </a:r>
            <a:r>
              <a:rPr sz="36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kuua</a:t>
            </a:r>
            <a:endParaRPr sz="36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567" y="2695820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Kamwe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usiwaache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watoto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watu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wazee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au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wanyama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nyumbani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kwenye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gari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lililoegeshwa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-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linaweza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kuongezeka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maradufu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madakika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389255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 la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mwili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mtoto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hupanda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mara tatu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hadi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tano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haraka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kuliko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la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watu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wazima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56845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Hata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siku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wastani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la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ndani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gari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lililoegeshwa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linaweza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kuwa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lenye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nyuzi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20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hadi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30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kuliko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joto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la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nje</a:t>
            </a:r>
            <a:endParaRPr sz="1600" spc="-30" dirty="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766850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080028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6" y="4884446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8" y="2562885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830811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Vidokezo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vya</a:t>
            </a:r>
            <a:r>
              <a:rPr lang="en-GB"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kushinda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joto</a:t>
            </a:r>
            <a:r>
              <a:rPr lang="en-GB"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msimu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huu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wa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kiangazi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Jihadhari</a:t>
            </a:r>
            <a:r>
              <a:rPr sz="4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ukiwa</a:t>
            </a:r>
            <a:r>
              <a:rPr sz="4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karibu</a:t>
            </a:r>
            <a:r>
              <a:rPr sz="4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na</a:t>
            </a:r>
            <a:r>
              <a:rPr sz="4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maji</a:t>
            </a:r>
            <a:endParaRPr sz="40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362" y="2615344"/>
            <a:ext cx="4571816" cy="2304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Simamia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watoto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uangalie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marafiki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wakati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kuogelea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wakiwa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karibu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endParaRPr sz="1600" spc="-2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Jua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masharti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ujue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mipaka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yako</a:t>
            </a:r>
            <a:r>
              <a:rPr lang="en-AU"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Ogelea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kati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bendera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kwenye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pwani</a:t>
            </a:r>
            <a:endParaRPr sz="1600" spc="-20" dirty="0">
              <a:latin typeface="Montserrat Light" pitchFamily="2" charset="77"/>
              <a:cs typeface="Montserrat"/>
            </a:endParaRPr>
          </a:p>
          <a:p>
            <a:pPr marL="12700" marR="295275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Jua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hatari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ukaribu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maji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kamwe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usiogelee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peke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yako</a:t>
            </a:r>
            <a:endParaRPr sz="1600" spc="-20" dirty="0">
              <a:latin typeface="Montserrat Light" pitchFamily="2" charset="77"/>
              <a:cs typeface="Montserra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382396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853924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346231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root rId="af1eec78-19af-4508-86b6-c196e486db84">
  <converter client="mstool1 (10.160.96.215)" created="Tue 07-Sep-2021 16:24:02-05:00" dstFile="9_Play_Your_Part__Be_Summer_Smar_PPT_english1.xml" id="637666466421230700" parser="8114b4f2-88fd-4938-827c-bbb6c6c6c6d2" rcvFile="9_Play_Your_Part__Be_Summer_Smar_PPT_english1.pptx" server="mstool1.strakertranslations.com (10.160.96.215)" srcFile="9_Play_Your_Part__Be_Summer_Smar_PPT_english1.pptx" tags="true">MsoDocApp.Common, Version=1.0.7919.30152, Culture=neutral, PublicKeyToken=null RELEASE Mon 09/06/2021 16:45:05.88</converter>
  <options freeze="false" dummy="false" mark="false" clean="Both3" split="true" lang="sw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8" ma:contentTypeDescription="Create a new document." ma:contentTypeScope="" ma:versionID="d19409feb7c208785dcacdf86f54305a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1fef129313ffb925b29ebb3bac73df11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e60141-e09e-411e-bdce-2c86f27af3d0">
      <Terms xmlns="http://schemas.microsoft.com/office/infopath/2007/PartnerControls"/>
    </lcf76f155ced4ddcb4097134ff3c332f>
    <TaxCatchAll xmlns="a4d7c662-a7cb-458e-a468-fdd8abbd839c" xsi:nil="true"/>
  </documentManagement>
</p:properties>
</file>

<file path=customXml/itemProps1.xml><?xml version="1.0" encoding="utf-8"?>
<ds:datastoreItem xmlns:ds="http://schemas.openxmlformats.org/officeDocument/2006/customXml" ds:itemID="{117D4C16-BA1F-449F-9EEC-D87DCD84C822}">
  <ds:schemaRefs/>
</ds:datastoreItem>
</file>

<file path=customXml/itemProps2.xml><?xml version="1.0" encoding="utf-8"?>
<ds:datastoreItem xmlns:ds="http://schemas.openxmlformats.org/officeDocument/2006/customXml" ds:itemID="{7835360F-2AA1-4F9B-BE19-82F643EFE38E}"/>
</file>

<file path=customXml/itemProps3.xml><?xml version="1.0" encoding="utf-8"?>
<ds:datastoreItem xmlns:ds="http://schemas.openxmlformats.org/officeDocument/2006/customXml" ds:itemID="{DA7F48AD-B5CF-4931-AE88-D6A3F1887018}"/>
</file>

<file path=customXml/itemProps4.xml><?xml version="1.0" encoding="utf-8"?>
<ds:datastoreItem xmlns:ds="http://schemas.openxmlformats.org/officeDocument/2006/customXml" ds:itemID="{697D679A-8B93-454A-ADB1-1BB4F5B027B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673</Words>
  <Application>Microsoft Office PowerPoint</Application>
  <PresentationFormat>Custom</PresentationFormat>
  <Paragraphs>83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Montserrat SemiBold</vt:lpstr>
      <vt:lpstr>Calibri</vt:lpstr>
      <vt:lpstr>Montserrat Light</vt:lpstr>
      <vt:lpstr>Montserrat ExtraBold</vt:lpstr>
      <vt:lpstr>Montserrat</vt:lpstr>
      <vt:lpstr>Office Theme</vt:lpstr>
      <vt:lpstr>PowerPoint Presentation</vt:lpstr>
      <vt:lpstr>Ugonjwa unaohusiana na joto</vt:lpstr>
      <vt:lpstr>UCHOVU WA JOTO</vt:lpstr>
      <vt:lpstr>Vidokezo vya kushinda joto msimu huu wa kiangazi</vt:lpstr>
      <vt:lpstr>Vidokezo vyakushinda jotomsimu huu wa kiangazi Kunywa maji zaidi</vt:lpstr>
      <vt:lpstr>Vidokezo vyakushinda jotomsimu huu wa kiangazi Jitulize</vt:lpstr>
      <vt:lpstr>Vidokezo vyakushinda jotomsimu huu wa kiangazi Angalia wengine</vt:lpstr>
      <vt:lpstr>Vidokezo vya kushinda joto msimu huu wa kiangazi Magari ya joto jingi yanaweza kuua</vt:lpstr>
      <vt:lpstr>Vidokezo vya kushinda joto msimu huu wa kiangazi Jihadhari ukiwa karibu na maji</vt:lpstr>
      <vt:lpstr>Kumbuka kushinda joto msimu huu wa kiangazi kwa:</vt:lpstr>
      <vt:lpstr>Tekeleza sehemu yako  Kuwa mwenye busara wakati wa kiangazi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Lenaghan, Andrea</dc:creator>
  <cp:lastModifiedBy>Lenaghan, Andrea</cp:lastModifiedBy>
  <cp:revision>39</cp:revision>
  <dcterms:created xsi:type="dcterms:W3CDTF">2020-12-08T22:07:11Z</dcterms:created>
  <dcterms:modified xsi:type="dcterms:W3CDTF">2021-10-18T03:36:31Z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  <property fmtid="{D5CDD505-2E9C-101B-9397-08002B2CF9AE}" pid="5" name="ContentTypeId">
    <vt:lpwstr>0x0101002B53DAFEDA23EE429950BE6F5DE758BC</vt:lpwstr>
  </property>
</Properties>
</file>